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363" r:id="rId3"/>
    <p:sldId id="364" r:id="rId4"/>
    <p:sldId id="365" r:id="rId5"/>
    <p:sldId id="257" r:id="rId6"/>
    <p:sldId id="286" r:id="rId7"/>
    <p:sldId id="256" r:id="rId8"/>
    <p:sldId id="273" r:id="rId9"/>
    <p:sldId id="366" r:id="rId10"/>
    <p:sldId id="265" r:id="rId11"/>
    <p:sldId id="266" r:id="rId12"/>
    <p:sldId id="287" r:id="rId13"/>
    <p:sldId id="270" r:id="rId14"/>
    <p:sldId id="367" r:id="rId15"/>
    <p:sldId id="267" r:id="rId16"/>
    <p:sldId id="271" r:id="rId17"/>
    <p:sldId id="288" r:id="rId18"/>
    <p:sldId id="289" r:id="rId19"/>
    <p:sldId id="368" r:id="rId20"/>
    <p:sldId id="274" r:id="rId21"/>
    <p:sldId id="272" r:id="rId22"/>
    <p:sldId id="290" r:id="rId23"/>
    <p:sldId id="291" r:id="rId24"/>
    <p:sldId id="293" r:id="rId25"/>
    <p:sldId id="294" r:id="rId26"/>
    <p:sldId id="295" r:id="rId27"/>
    <p:sldId id="296" r:id="rId28"/>
    <p:sldId id="297" r:id="rId29"/>
    <p:sldId id="298" r:id="rId30"/>
    <p:sldId id="354" r:id="rId31"/>
    <p:sldId id="299" r:id="rId32"/>
    <p:sldId id="362"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72"/>
    <a:srgbClr val="00674C"/>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76" autoAdjust="0"/>
    <p:restoredTop sz="94660"/>
  </p:normalViewPr>
  <p:slideViewPr>
    <p:cSldViewPr snapToGrid="0">
      <p:cViewPr varScale="1">
        <p:scale>
          <a:sx n="83" d="100"/>
          <a:sy n="83" d="100"/>
        </p:scale>
        <p:origin x="835" y="91"/>
      </p:cViewPr>
      <p:guideLst>
        <p:guide orient="horz" pos="2160"/>
        <p:guide pos="3840"/>
      </p:guideLst>
    </p:cSldViewPr>
  </p:slideViewPr>
  <p:notesTextViewPr>
    <p:cViewPr>
      <p:scale>
        <a:sx n="1" d="1"/>
        <a:sy n="1" d="1"/>
      </p:scale>
      <p:origin x="0" y="0"/>
    </p:cViewPr>
  </p:notesTextViewPr>
  <p:sorterViewPr>
    <p:cViewPr varScale="1">
      <p:scale>
        <a:sx n="1" d="1"/>
        <a:sy n="1" d="1"/>
      </p:scale>
      <p:origin x="0" y="-59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1-09-07T00:59:08.185"/>
    </inkml:context>
    <inkml:brush xml:id="br0">
      <inkml:brushProperty name="width" value="0.05292" units="cm"/>
      <inkml:brushProperty name="height" value="0.05292" units="cm"/>
      <inkml:brushProperty name="color" value="#FF0000"/>
    </inkml:brush>
    <inkml:context xml:id="ctx1">
      <inkml:inkSource xml:id="inkSrc4">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1" timeString="2021-09-07T00:59:57.646"/>
    </inkml:context>
  </inkml:definitions>
  <inkml:trace contextRef="#ctx0" brushRef="#br0">13846 4524 0 0,'0'4'102'0,"0"-4"26"0,0 4 6 0,6-4 7 16,-6 3 5-16,0-3 6 0,0 0 4 0,0 0-5 0,0 0-10 0,0 0-13 15,0 0-14-15,0 0-11 0,0 0-9 0,0 0-6 0,0 0-2 16,0 0-1-16,0 0 0 0,0 0 1 0,0 0 0 0,0 0 2 15,0 0-1-15,0 0 1 0,0 0-2 0,0 0 1 0,0 0-1 0,0 0-3 16,0 0-3-16,0 0-3 0,0 0-7 0,0 0-4 0,0 0-5 0,0 0-4 16,0 0-3-16,7 0-1 0,-7 0 0 0,0 0 0 0,6 0 0 15,-6 0 1-15,6 0-2 0,2 0 1 0,-2 0 2 0,-6-3 2 0,6 3 2 16,7 0 2-16,-6-4 2 0,-1 4 1 0,7-4-1 0,-6 4-2 16,0 0-6-16,5-4-3 0,-5 4-1 0,6 0-3 0,-7-3-2 15,7 3-4-15,-6 0-1 0,6-4-5 0,-7 4-4 0,8 0-4 0,-8 0-4 16,7 0-3-16,-6-4-2 0,6 4 0 0,-7 0-1 0,8 0-1 15,-8 0-2-15,0-3-1 0,7 3-3 0,-6 0-2 0,-1 0-5 16,7 0 1-16,-6 0 0 0,0 0-1 0,-1-3 1 0,0 3-3 0,8 0-2 16,-8 0 1-16,0-5 3 0,-6 5 0 0,7 0 0 0,-1 0 1 15,1 0 2-15,-7 0 3 0,7-3 2 0,-1 3 2 0,-6 0 2 0,0 0 1 16,0 0 4-16,0 0 4 0,0 0 2 0,0 0 2 0,6 0-1 16,-6 0 2-16,0 0 2 0,0 0-1 0,0 0 2 0,0 0-3 0,0 0-4 15,0 0-1-15,0 0-2 0,0 0-2 0,0 0-3 0,0 0-3 16,0 0-4-16,0 0-1 0,0 0-1 0,0 0-2 0,0 0-2 0,0 0-2 15,0 0-1-15,0 0-1 0,0 0 0 0,0 0 0 0,0 0-1 16,0 0-1-16,0 0 2 0,0 0 1 0,0 0 2 0,0 0 0 16,0 0-1-16,0 0 0 0,0 0 1 0,0 0 4 0,0 0 4 0,0 0 5 15,0 0 5-15,0 0 6 0,0 0 4 0,0 0 2 0,0 0-1 16,0 0 0-16,0 0-3 0,0 0 0 0,0 0 1 0,0 0-2 0,0 0 0 16,0 0-4-16,0 0-7 0,0 0-5 0,0 0-6 0,0 0-14 15,0 0-15-15,0 0-31 0,0 0-37 0,0 0-51 0,0 0-58 0,0 0-54 16,0 0-51-16,0 0-49 0,0 0-45 0,0 3-23 0,0-3-9 15,7 5-5-15,-7-2-1 0,7-3 6 0,-1 0 10 0,0 0 29 16,8 0 36-16,-1 0 53 0,-1-3 57 0</inkml:trace>
  <inkml:trace contextRef="#ctx0" brushRef="#br0" timeOffset="786.366">15116 4488 62 0,'-6'0'124'0,"6"0"5"0,0 0 2 0,0 0 4 16,-8 0 4-16,8 0 3 0,0 0 4 0,0 0-7 0,-6 0-14 16,6 0-22-16,0 0-25 0,0 0-14 0,0 0-8 0,-6 0-4 15,6 0-1-15,0 0-1 0,0 0 1 0,0 0-1 0,0 0-3 0,0 0-1 16,0 0 1-16,0 3-1 0,0-3 0 0,0 0 2 0,-7 0-1 15,7 0 4-15,0 0 4 0,0 0 3 0,0 4 4 0,0-4 0 0,7 3 0 16,-7-3 1-16,0 5 1 0,0-5 3 0,0 3 5 0,6-3 7 16,-6 3 11-16,6 1 4 0,-6-4 5 0,8 4 0 0,-2-4-4 15,0 3 1-15,1-3 1 0,-1 0 2 0,1 4 1 0,6-4 2 0,-7 4 1 16,8-4-1-16,-8 0-4 0,7 0-7 0,0 0-11 0,0 4-6 16,0-4-7-16,0 0-3 0,0 0-5 0,-6 0-4 0,5 0-4 0,2 3-4 15,-1-3-3-15,-1 0-3 0,-4 0-2 0,4 4-2 0,1-4-4 16,-6 0 0-16,-1 0-1 0,7 0 0 0,-7 0-3 0,2 3-2 15,-2-3-2-15,-6 0-2 0,6 0-4 0,0 0 1 0,-6 0 0 0,0 0 3 16,0 0 8-16,0 0 6 0,0 0 6 0,0 0 6 0,0 0 9 0,0 0 4 16,0 0 5-16,0 0 3 0,0 0 2 0,0 0 3 0,0 0 0 15,0 0-1-15,0 0-4 0,0 0-3 0,0-3-7 0,-6 3-8 16,6 0-8-16,0 0-10 0,-6-4-9 0,6 4-6 0,0 0-5 0,0 0-3 16,0 0-4-16,-6-3-1 0,6 3-1 0,0 0-1 0,-8 0-2 15,8 0 0-15,0 0-1 0,0-4-1 0,0 4 0 0,-6 0 0 16,6 0 1-16,0 0-2 0,0 0-1 0,0 0-2 0,0 0-2 0,0 0-4 15,-6 0-2-15,6 0-13 0,0 0-15 0,0 0-35 0,0 0-45 0,-7 0-56 16,7 0-62-16,0 0-56 0,0 0-52 0,0 0-46 0,0 0-44 16,0 0-21-16,0 0-9 0,0 0-3 0,0 0 1 0,7-4 10 15,-1 0 16-15,0 4 35 0,8-3 44 0,-2-1 56 0,2-3 62 0</inkml:trace>
  <inkml:trace contextRef="#ctx0" brushRef="#br0" timeOffset="1365.273">16021 4524 66 0,'0'0'139'0,"6"0"6"16,-6 4 5-16,0-4 5 0,0 0 5 0,7 0 6 0,-7 4 7 0,0-4-4 15,7 0-4-15,-7 0-20 0,6 3-26 0,-6-3-14 0,6 0-10 16,-6 4-6-16,7-4-3 0,0 3-1 0,-7-3 3 0,6 4 3 16,1-4 4-16,-1 4 3 0,1-1 2 0,-1 1 3 0,7-4 5 0,-7 4 0 15,2-4-2-15,-2 3-1 0,7 0-1 0,0-3 0 0,-7 5-1 16,7-5-2-16,1 4-3 0,-2-4-4 0,2 0-7 0,-2 0-5 15,8 0-5-15,-7-4-5 0,0 4-6 0,6 0-5 0,1-5-5 0,-7 5-7 16,7-3-3-16,-1 3-4 0,-6-3-4 0,6 3-1 0,-5-4-2 0,-2 4-2 16,2-4-4-16,-1 4-2 0,0-3-5 0,0 3-2 0,-7 0-5 15,8-4 0-15,-8 4 0 0,0 0-2 0,-6 0-2 0,7 0-3 16,-1 0-1-16,-6 0-3 0,0 0-3 0,0 0-3 0,0 0 0 0,0 0 0 16,0 0-1-16,0 0-1 0,0 0-3 0,0 0-13 0,0 0-18 15,0 0-35-15,0 0-43 0,0 0-42 0,-6 4-44 0,6-1-51 0,0-3-60 16,-7 4-28-16,7-4-14 0,-6 4-8 0,6-1-3 0,0-3-1 15,0 0 3-15,0 0 12 0,0 0 15 0,0 3 34 0,6 2 45 0</inkml:trace>
  <inkml:trace contextRef="#ctx0" brushRef="#br0" timeOffset="1935.39">17408 4506 120 0,'0'3'141'0,"0"1"7"0,0-4 5 0,0 0 7 15,0 0 9-15,6 0 7 0,-6 0 8 0,0 0-7 0,0 0-12 0,0 0-22 16,0 0-24-16,0 0-15 0,0 0-13 0,0 0-5 0,0 0-1 15,0 4 1-15,8-4 3 0,-8 0 6 0,0 3 6 0,0-3 6 16,6 4 3-16,-6-4 3 0,6 4 3 0,1 0 4 0,0-1 10 0,-1 1 7 16,0-1 9-16,1-3 8 0,-1 4 6 0,8 0 7 0,-8-1 5 0,7 1 0 15,0 0-3-15,-7-4-2 0,7 3-1 0,1 0-3 0,-2-3-5 16,-4 5-7-16,10-5-7 0,-4 0-10 0,-1 0-10 0,-1 0-11 16,8 0-13-16,-6 0-15 0,5-5-13 0,1 5-12 0,-8-3-11 0,8 3-12 15,-1-3-10-15,1-1-6 0,0 4-5 0,-1-4-5 0,1 1-3 16,-1-1-2-16,-6 4-3 0,7-4 0 0,-1 4-2 0,-5-3-1 0,4 3 1 15,-4 0-1-15,-1-4-2 0,0 4-4 0,0 4-1 0,-1-4-7 16,-4 0-10-16,-2 3-27 0,0-3-35 0,-6 4-44 0,7 0-51 16,-7-1-58-16,-7-3-62 0,7 4-62 0,-6 0-62 0,0-1-31 0,-2-3-14 15,-4 3-5-15,6-3-1 0,-8 5 5 0,1-5 9 0,7 0 25 0,-8 0 35 16,8 0 45-16,-6-5 51 0</inkml:trace>
  <inkml:trace contextRef="#ctx1" brushRef="#br0">27746 17692 0</inkml:trace>
  <inkml:trace contextRef="#ctx1" brushRef="#br0" timeOffset="3736.089">28346 17709 0</inkml:trace>
  <inkml:trace contextRef="#ctx1" brushRef="#br0" timeOffset="6280.241">28522 17639 0</inkml:trace>
  <inkml:trace contextRef="#ctx1" brushRef="#br0" timeOffset="7757.562">28504 17639 0</inkml:trace>
  <inkml:trace contextRef="#ctx1" brushRef="#br0" timeOffset="14840.683">28028 17709 0</inkml:trace>
  <inkml:trace contextRef="#ctx1" brushRef="#br0" timeOffset="15053.08">28028 17709 0</inkml:trace>
  <inkml:trace contextRef="#ctx1" brushRef="#br0" timeOffset="15366.636">28028 17709 0</inkml:trace>
  <inkml:trace contextRef="#ctx1" brushRef="#br0" timeOffset="32336.592">28046 17551 0</inkml:trace>
  <inkml:trace contextRef="#ctx1" brushRef="#br0" timeOffset="32549.336">28046 17551 0</inkml:trace>
  <inkml:trace contextRef="#ctx1" brushRef="#br0" timeOffset="32753.943">28046 17551 0</inkml:trace>
  <inkml:trace contextRef="#ctx1" brushRef="#br0" timeOffset="36156.147">28328 17551 0</inkml:trace>
  <inkml:trace contextRef="#ctx1" brushRef="#br0" timeOffset="36350.258">28328 17551 0,'-18'0'93</inkml:trace>
  <inkml:trace contextRef="#ctx1" brushRef="#br0" timeOffset="36533.74">28310 17551 0</inkml:trace>
  <inkml:trace contextRef="#ctx1" brushRef="#br0" timeOffset="38765.438">27764 16898 0,'0'18'125,"0"-1"-109,17 1-16,19 17 15</inkml:trace>
  <inkml:trace contextRef="#ctx1" brushRef="#br0" timeOffset="39057.079">27905 17498 0</inkml:trace>
  <inkml:trace contextRef="#ctx1" brushRef="#br0" timeOffset="39240.215">27905 17462 0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2022/9/5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solidFill>
                  <a:srgbClr val="000000"/>
                </a:solidFill>
                <a:latin typeface="Calibri" panose="020F0502020204030204" pitchFamily="34" charset="0"/>
                <a:sym typeface=""/>
              </a:rPr>
              <a:t>+ Để xem bài giảng, vui lòng ấn biểu tượng [PLAY].</a:t>
            </a:r>
          </a:p>
          <a:p>
            <a:r>
              <a:rPr lang="vi-VN">
                <a:solidFill>
                  <a:srgbClr val="000000"/>
                </a:solidFill>
                <a:latin typeface="Calibri" panose="020F0502020204030204" pitchFamily="34" charset="0"/>
                <a:sym typeface=""/>
              </a:rPr>
              <a:t>+ Để chuyển slide, vui lòng ấn nút [TẾP THEO].</a:t>
            </a:r>
          </a:p>
          <a:p>
            <a:r>
              <a:rPr lang="vi-VN">
                <a:solidFill>
                  <a:srgbClr val="000000"/>
                </a:solidFill>
                <a:latin typeface="Calibri" panose="020F0502020204030204" pitchFamily="34" charset="0"/>
                <a:sym typeface=""/>
              </a:rPr>
              <a:t>+ Để tải file nguồn bài giảng, quý thầy cô chọn vào mục [Tài nguyên].</a:t>
            </a:r>
            <a:endParaRPr lang="en-US">
              <a:solidFill>
                <a:srgbClr val="000000"/>
              </a:solidFill>
              <a:latin typeface="Calibri" panose="020F0502020204030204" pitchFamily="34" charset="0"/>
              <a:sym typeface=""/>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5770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1760821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14</a:t>
            </a:fld>
            <a:endParaRPr lang="zh-CN" altLang="en-US"/>
          </a:p>
        </p:txBody>
      </p:sp>
    </p:spTree>
    <p:extLst>
      <p:ext uri="{BB962C8B-B14F-4D97-AF65-F5344CB8AC3E}">
        <p14:creationId xmlns:p14="http://schemas.microsoft.com/office/powerpoint/2010/main" val="1034230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2918362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8161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4857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44671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36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CE7F-65B8-478D-B76E-BD5B817848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411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05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484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116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248793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448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148136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46086849"/>
      </p:ext>
    </p:extLst>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26559039"/>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89551803"/>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46721324"/>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86172258"/>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5655093"/>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49267906"/>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3916152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07880114"/>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70913875"/>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14461020"/>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7843953"/>
      </p:ext>
    </p:extLst>
  </p:cSld>
  <p:clrMapOvr>
    <a:masterClrMapping/>
  </p:clrMapOvr>
  <p:transition spd="slow" advClick="0" advTm="1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72714341"/>
      </p:ext>
    </p:extLst>
  </p:cSld>
  <p:clrMapOvr>
    <a:masterClrMapping/>
  </p:clrMapOvr>
  <p:transition spd="slow" advClick="0" advTm="1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476146"/>
      </p:ext>
    </p:extLst>
  </p:cSld>
  <p:clrMapOvr>
    <a:masterClrMapping/>
  </p:clrMapOvr>
  <p:transition spd="slow" advClick="0" advTm="1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0387356"/>
      </p:ext>
    </p:extLst>
  </p:cSld>
  <p:clrMapOvr>
    <a:masterClrMapping/>
  </p:clrMapOvr>
  <p:transition spd="slow" advClick="0" advTm="1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58830760"/>
      </p:ext>
    </p:extLst>
  </p:cSld>
  <p:clrMapOvr>
    <a:masterClrMapping/>
  </p:clrMapOvr>
  <p:transition spd="slow" advClick="0" advTm="1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266393499"/>
      </p:ext>
    </p:extLst>
  </p:cSld>
  <p:clrMapOvr>
    <a:masterClrMapping/>
  </p:clrMapOvr>
  <p:transition spd="slow" advClick="0" advTm="1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8851477"/>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80224810"/>
      </p:ext>
    </p:extLst>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28442046"/>
      </p:ext>
    </p:extLst>
  </p:cSld>
  <p:clrMapOvr>
    <a:masterClrMapping/>
  </p:clrMapOvr>
  <p:transition spd="slow" advClick="0" advTm="1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63773281"/>
      </p:ext>
    </p:extLst>
  </p:cSld>
  <p:clrMapOvr>
    <a:masterClrMapping/>
  </p:clrMapOvr>
  <p:transition spd="slow" advClick="0" advTm="1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80442372"/>
      </p:ext>
    </p:extLst>
  </p:cSld>
  <p:clrMapOvr>
    <a:masterClrMapping/>
  </p:clrMapOvr>
  <p:transition spd="slow" advClick="0" advTm="1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42090846"/>
      </p:ext>
    </p:extLst>
  </p:cSld>
  <p:clrMapOvr>
    <a:masterClrMapping/>
  </p:clrMapOvr>
  <p:transition spd="slow" advClick="0" advTm="1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15505974"/>
      </p:ext>
    </p:extLst>
  </p:cSld>
  <p:clrMapOvr>
    <a:masterClrMapping/>
  </p:clrMapOvr>
  <p:transition spd="slow" advClick="0" advTm="100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34427257"/>
      </p:ext>
    </p:extLst>
  </p:cSld>
  <p:clrMapOvr>
    <a:masterClrMapping/>
  </p:clrMapOvr>
  <p:transition spd="slow" advClick="0" advTm="100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65586984"/>
      </p:ext>
    </p:extLst>
  </p:cSld>
  <p:clrMapOvr>
    <a:masterClrMapping/>
  </p:clrMapOvr>
  <p:transition spd="slow" advClick="0" advTm="100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15947225"/>
      </p:ext>
    </p:extLst>
  </p:cSld>
  <p:clrMapOvr>
    <a:masterClrMapping/>
  </p:clrMapOvr>
  <p:transition spd="slow" advClick="0" advTm="100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44099791"/>
      </p:ext>
    </p:extLst>
  </p:cSld>
  <p:clrMapOvr>
    <a:masterClrMapping/>
  </p:clrMapOvr>
  <p:transition spd="slow" advClick="0" advTm="100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4649586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98749180"/>
      </p:ext>
    </p:extLst>
  </p:cSld>
  <p:clrMapOvr>
    <a:masterClrMapping/>
  </p:clrMapOvr>
  <p:transition spd="slow" advClick="0" advTm="100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20483796"/>
      </p:ext>
    </p:extLst>
  </p:cSld>
  <p:clrMapOvr>
    <a:masterClrMapping/>
  </p:clrMapOvr>
  <p:transition spd="slow" advClick="0" advTm="100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71424781"/>
      </p:ext>
    </p:extLst>
  </p:cSld>
  <p:clrMapOvr>
    <a:masterClrMapping/>
  </p:clrMapOvr>
  <p:transition spd="slow" advClick="0" advTm="100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688841B-C98F-4C13-AA21-C9C1BBBF6989}" type="datetimeFigureOut">
              <a:rPr lang="zh-CN" altLang="en-US" smtClean="0"/>
              <a:t>2022/9/5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D5B7-7604-40A3-9F74-141C8188845B}" type="slidenum">
              <a:rPr lang="zh-CN" altLang="en-US" smtClean="0"/>
              <a:t>‹#›</a:t>
            </a:fld>
            <a:endParaRPr lang="zh-CN" altLang="en-US"/>
          </a:p>
        </p:txBody>
      </p:sp>
    </p:spTree>
    <p:extLst>
      <p:ext uri="{BB962C8B-B14F-4D97-AF65-F5344CB8AC3E}">
        <p14:creationId xmlns:p14="http://schemas.microsoft.com/office/powerpoint/2010/main" val="12128052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88841B-C98F-4C13-AA21-C9C1BBBF6989}" type="datetimeFigureOut">
              <a:rPr lang="zh-CN" altLang="en-US" smtClean="0"/>
              <a:t>2022/9/5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D5B7-7604-40A3-9F74-141C8188845B}" type="slidenum">
              <a:rPr lang="zh-CN" altLang="en-US" smtClean="0"/>
              <a:t>‹#›</a:t>
            </a:fld>
            <a:endParaRPr lang="zh-CN" altLang="en-US"/>
          </a:p>
        </p:txBody>
      </p:sp>
    </p:spTree>
    <p:extLst>
      <p:ext uri="{BB962C8B-B14F-4D97-AF65-F5344CB8AC3E}">
        <p14:creationId xmlns:p14="http://schemas.microsoft.com/office/powerpoint/2010/main" val="2283415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688841B-C98F-4C13-AA21-C9C1BBBF6989}" type="datetimeFigureOut">
              <a:rPr lang="zh-CN" altLang="en-US" smtClean="0"/>
              <a:t>2022/9/5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D5B7-7604-40A3-9F74-141C8188845B}" type="slidenum">
              <a:rPr lang="zh-CN" altLang="en-US" smtClean="0"/>
              <a:t>‹#›</a:t>
            </a:fld>
            <a:endParaRPr lang="zh-CN" altLang="en-US"/>
          </a:p>
        </p:txBody>
      </p:sp>
    </p:spTree>
    <p:extLst>
      <p:ext uri="{BB962C8B-B14F-4D97-AF65-F5344CB8AC3E}">
        <p14:creationId xmlns:p14="http://schemas.microsoft.com/office/powerpoint/2010/main" val="35978826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688841B-C98F-4C13-AA21-C9C1BBBF6989}" type="datetimeFigureOut">
              <a:rPr lang="zh-CN" altLang="en-US" smtClean="0"/>
              <a:t>2022/9/5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5D5B7-7604-40A3-9F74-141C8188845B}" type="slidenum">
              <a:rPr lang="zh-CN" altLang="en-US" smtClean="0"/>
              <a:t>‹#›</a:t>
            </a:fld>
            <a:endParaRPr lang="zh-CN" altLang="en-US"/>
          </a:p>
        </p:txBody>
      </p:sp>
    </p:spTree>
    <p:extLst>
      <p:ext uri="{BB962C8B-B14F-4D97-AF65-F5344CB8AC3E}">
        <p14:creationId xmlns:p14="http://schemas.microsoft.com/office/powerpoint/2010/main" val="209479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7600633"/>
      </p:ext>
    </p:extLst>
  </p:cSld>
  <p:clrMapOvr>
    <a:masterClrMapping/>
  </p:clrMapOvr>
  <p:transition spd="slow" advClick="0" advTm="100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688841B-C98F-4C13-AA21-C9C1BBBF6989}" type="datetimeFigureOut">
              <a:rPr lang="zh-CN" altLang="en-US" smtClean="0"/>
              <a:t>2022/9/5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F5D5B7-7604-40A3-9F74-141C8188845B}" type="slidenum">
              <a:rPr lang="zh-CN" altLang="en-US" smtClean="0"/>
              <a:t>‹#›</a:t>
            </a:fld>
            <a:endParaRPr lang="zh-CN" altLang="en-US"/>
          </a:p>
        </p:txBody>
      </p:sp>
    </p:spTree>
    <p:extLst>
      <p:ext uri="{BB962C8B-B14F-4D97-AF65-F5344CB8AC3E}">
        <p14:creationId xmlns:p14="http://schemas.microsoft.com/office/powerpoint/2010/main" val="2014134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688841B-C98F-4C13-AA21-C9C1BBBF6989}" type="datetimeFigureOut">
              <a:rPr lang="zh-CN" altLang="en-US" smtClean="0"/>
              <a:t>2022/9/5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F5D5B7-7604-40A3-9F74-141C8188845B}" type="slidenum">
              <a:rPr lang="zh-CN" altLang="en-US" smtClean="0"/>
              <a:t>‹#›</a:t>
            </a:fld>
            <a:endParaRPr lang="zh-CN" altLang="en-US"/>
          </a:p>
        </p:txBody>
      </p:sp>
    </p:spTree>
    <p:extLst>
      <p:ext uri="{BB962C8B-B14F-4D97-AF65-F5344CB8AC3E}">
        <p14:creationId xmlns:p14="http://schemas.microsoft.com/office/powerpoint/2010/main" val="1650329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88841B-C98F-4C13-AA21-C9C1BBBF6989}" type="datetimeFigureOut">
              <a:rPr lang="zh-CN" altLang="en-US" smtClean="0"/>
              <a:t>2022/9/5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F5D5B7-7604-40A3-9F74-141C8188845B}" type="slidenum">
              <a:rPr lang="zh-CN" altLang="en-US" smtClean="0"/>
              <a:t>‹#›</a:t>
            </a:fld>
            <a:endParaRPr lang="zh-CN" altLang="en-US"/>
          </a:p>
        </p:txBody>
      </p:sp>
    </p:spTree>
    <p:extLst>
      <p:ext uri="{BB962C8B-B14F-4D97-AF65-F5344CB8AC3E}">
        <p14:creationId xmlns:p14="http://schemas.microsoft.com/office/powerpoint/2010/main" val="23998830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688841B-C98F-4C13-AA21-C9C1BBBF6989}" type="datetimeFigureOut">
              <a:rPr lang="zh-CN" altLang="en-US" smtClean="0"/>
              <a:t>2022/9/5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5D5B7-7604-40A3-9F74-141C8188845B}" type="slidenum">
              <a:rPr lang="zh-CN" altLang="en-US" smtClean="0"/>
              <a:t>‹#›</a:t>
            </a:fld>
            <a:endParaRPr lang="zh-CN" altLang="en-US"/>
          </a:p>
        </p:txBody>
      </p:sp>
    </p:spTree>
    <p:extLst>
      <p:ext uri="{BB962C8B-B14F-4D97-AF65-F5344CB8AC3E}">
        <p14:creationId xmlns:p14="http://schemas.microsoft.com/office/powerpoint/2010/main" val="4021997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688841B-C98F-4C13-AA21-C9C1BBBF6989}" type="datetimeFigureOut">
              <a:rPr lang="zh-CN" altLang="en-US" smtClean="0"/>
              <a:t>2022/9/5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5D5B7-7604-40A3-9F74-141C8188845B}" type="slidenum">
              <a:rPr lang="zh-CN" altLang="en-US" smtClean="0"/>
              <a:t>‹#›</a:t>
            </a:fld>
            <a:endParaRPr lang="zh-CN" altLang="en-US"/>
          </a:p>
        </p:txBody>
      </p:sp>
    </p:spTree>
    <p:extLst>
      <p:ext uri="{BB962C8B-B14F-4D97-AF65-F5344CB8AC3E}">
        <p14:creationId xmlns:p14="http://schemas.microsoft.com/office/powerpoint/2010/main" val="15686088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88841B-C98F-4C13-AA21-C9C1BBBF6989}" type="datetimeFigureOut">
              <a:rPr lang="zh-CN" altLang="en-US" smtClean="0"/>
              <a:t>2022/9/5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D5B7-7604-40A3-9F74-141C8188845B}" type="slidenum">
              <a:rPr lang="zh-CN" altLang="en-US" smtClean="0"/>
              <a:t>‹#›</a:t>
            </a:fld>
            <a:endParaRPr lang="zh-CN" altLang="en-US"/>
          </a:p>
        </p:txBody>
      </p:sp>
    </p:spTree>
    <p:extLst>
      <p:ext uri="{BB962C8B-B14F-4D97-AF65-F5344CB8AC3E}">
        <p14:creationId xmlns:p14="http://schemas.microsoft.com/office/powerpoint/2010/main" val="26418624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88841B-C98F-4C13-AA21-C9C1BBBF6989}" type="datetimeFigureOut">
              <a:rPr lang="zh-CN" altLang="en-US" smtClean="0"/>
              <a:t>2022/9/5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D5B7-7604-40A3-9F74-141C8188845B}" type="slidenum">
              <a:rPr lang="zh-CN" altLang="en-US" smtClean="0"/>
              <a:t>‹#›</a:t>
            </a:fld>
            <a:endParaRPr lang="zh-CN" altLang="en-US"/>
          </a:p>
        </p:txBody>
      </p:sp>
    </p:spTree>
    <p:extLst>
      <p:ext uri="{BB962C8B-B14F-4D97-AF65-F5344CB8AC3E}">
        <p14:creationId xmlns:p14="http://schemas.microsoft.com/office/powerpoint/2010/main" val="228851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24598912"/>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2022/9/5</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7">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2022/9/5</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5" r:id="rId3"/>
    <p:sldLayoutId id="2147483681" r:id="rId4"/>
    <p:sldLayoutId id="2147483676" r:id="rId5"/>
    <p:sldLayoutId id="2147483675" r:id="rId6"/>
    <p:sldLayoutId id="2147483651" r:id="rId7"/>
    <p:sldLayoutId id="2147483652" r:id="rId8"/>
    <p:sldLayoutId id="2147483653" r:id="rId9"/>
    <p:sldLayoutId id="2147483654" r:id="rId10"/>
    <p:sldLayoutId id="2147483655" r:id="rId11"/>
    <p:sldLayoutId id="2147483704" r:id="rId12"/>
    <p:sldLayoutId id="2147483703" r:id="rId13"/>
    <p:sldLayoutId id="2147483702" r:id="rId14"/>
    <p:sldLayoutId id="2147483701" r:id="rId15"/>
    <p:sldLayoutId id="2147483700" r:id="rId16"/>
    <p:sldLayoutId id="2147483699" r:id="rId17"/>
    <p:sldLayoutId id="2147483698" r:id="rId18"/>
    <p:sldLayoutId id="2147483697" r:id="rId19"/>
    <p:sldLayoutId id="2147483696" r:id="rId20"/>
    <p:sldLayoutId id="2147483695" r:id="rId21"/>
    <p:sldLayoutId id="2147483694" r:id="rId22"/>
    <p:sldLayoutId id="2147483693" r:id="rId23"/>
    <p:sldLayoutId id="2147483692" r:id="rId24"/>
    <p:sldLayoutId id="2147483691" r:id="rId25"/>
    <p:sldLayoutId id="2147483690" r:id="rId26"/>
    <p:sldLayoutId id="2147483689" r:id="rId27"/>
    <p:sldLayoutId id="2147483688" r:id="rId28"/>
    <p:sldLayoutId id="2147483687" r:id="rId29"/>
    <p:sldLayoutId id="2147483686" r:id="rId30"/>
    <p:sldLayoutId id="2147483685" r:id="rId31"/>
    <p:sldLayoutId id="2147483684" r:id="rId32"/>
    <p:sldLayoutId id="2147483683" r:id="rId33"/>
    <p:sldLayoutId id="2147483682" r:id="rId34"/>
    <p:sldLayoutId id="2147483680" r:id="rId35"/>
    <p:sldLayoutId id="2147483679" r:id="rId36"/>
    <p:sldLayoutId id="2147483678" r:id="rId37"/>
    <p:sldLayoutId id="2147483677" r:id="rId38"/>
    <p:sldLayoutId id="2147483674" r:id="rId39"/>
    <p:sldLayoutId id="2147483673" r:id="rId40"/>
    <p:sldLayoutId id="2147483672" r:id="rId41"/>
    <p:sldLayoutId id="2147483656" r:id="rId42"/>
    <p:sldLayoutId id="2147483657" r:id="rId43"/>
    <p:sldLayoutId id="2147483658" r:id="rId44"/>
    <p:sldLayoutId id="2147483659" r:id="rId45"/>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8841B-C98F-4C13-AA21-C9C1BBBF6989}" type="datetimeFigureOut">
              <a:rPr lang="zh-CN" altLang="en-US" smtClean="0"/>
              <a:t>2022/9/5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5D5B7-7604-40A3-9F74-141C8188845B}"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xmlns:p14="http://schemas.microsoft.com/office/powerpoint/2010/main" val="3501637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2.xml"/><Relationship Id="rId7"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34.wmf"/><Relationship Id="rId4" Type="http://schemas.openxmlformats.org/officeDocument/2006/relationships/image" Target="../media/image35.png"/><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gif"/><Relationship Id="rId2" Type="http://schemas.openxmlformats.org/officeDocument/2006/relationships/image" Target="../media/image38.png"/><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emf"/><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14.xml"/><Relationship Id="rId7" Type="http://schemas.openxmlformats.org/officeDocument/2006/relationships/oleObject" Target="../embeddings/oleObject6.bin"/><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50.wmf"/><Relationship Id="rId11" Type="http://schemas.openxmlformats.org/officeDocument/2006/relationships/image" Target="../media/image54.png"/><Relationship Id="rId5" Type="http://schemas.openxmlformats.org/officeDocument/2006/relationships/oleObject" Target="../embeddings/oleObject5.bin"/><Relationship Id="rId10" Type="http://schemas.openxmlformats.org/officeDocument/2006/relationships/image" Target="../media/image52.wmf"/><Relationship Id="rId4" Type="http://schemas.openxmlformats.org/officeDocument/2006/relationships/image" Target="../media/image53.jpg"/><Relationship Id="rId9"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61.png"/><Relationship Id="rId3" Type="http://schemas.openxmlformats.org/officeDocument/2006/relationships/slide" Target="slide12.xml"/><Relationship Id="rId7" Type="http://schemas.openxmlformats.org/officeDocument/2006/relationships/image" Target="../media/image58.png"/><Relationship Id="rId12" Type="http://schemas.openxmlformats.org/officeDocument/2006/relationships/slide" Target="slide25.xml"/><Relationship Id="rId17" Type="http://schemas.openxmlformats.org/officeDocument/2006/relationships/image" Target="../media/image63.png"/><Relationship Id="rId2" Type="http://schemas.openxmlformats.org/officeDocument/2006/relationships/image" Target="../media/image56.gif"/><Relationship Id="rId16" Type="http://schemas.openxmlformats.org/officeDocument/2006/relationships/slide" Target="slide27.xml"/><Relationship Id="rId1" Type="http://schemas.openxmlformats.org/officeDocument/2006/relationships/slideLayout" Target="../slideLayouts/slideLayout11.xml"/><Relationship Id="rId6" Type="http://schemas.openxmlformats.org/officeDocument/2006/relationships/slide" Target="slide22.xml"/><Relationship Id="rId11" Type="http://schemas.openxmlformats.org/officeDocument/2006/relationships/image" Target="../media/image60.png"/><Relationship Id="rId5" Type="http://schemas.openxmlformats.org/officeDocument/2006/relationships/slide" Target="slide28.xml"/><Relationship Id="rId15" Type="http://schemas.openxmlformats.org/officeDocument/2006/relationships/image" Target="../media/image62.png"/><Relationship Id="rId10" Type="http://schemas.openxmlformats.org/officeDocument/2006/relationships/slide" Target="slide24.xml"/><Relationship Id="rId4" Type="http://schemas.openxmlformats.org/officeDocument/2006/relationships/image" Target="../media/image57.png"/><Relationship Id="rId9" Type="http://schemas.openxmlformats.org/officeDocument/2006/relationships/image" Target="../media/image59.png"/><Relationship Id="rId14" Type="http://schemas.openxmlformats.org/officeDocument/2006/relationships/slide" Target="slide26.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 Target="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4.png"/><Relationship Id="rId1" Type="http://schemas.openxmlformats.org/officeDocument/2006/relationships/slideLayout" Target="../slideLayouts/slideLayout1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57.png"/><Relationship Id="rId1" Type="http://schemas.openxmlformats.org/officeDocument/2006/relationships/slideLayout" Target="../slideLayouts/slideLayout11.xml"/><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 Target="slide21.xml"/><Relationship Id="rId7" Type="http://schemas.openxmlformats.org/officeDocument/2006/relationships/image" Target="../media/image71.png"/><Relationship Id="rId2" Type="http://schemas.openxmlformats.org/officeDocument/2006/relationships/image" Target="../media/image57.png"/><Relationship Id="rId1" Type="http://schemas.openxmlformats.org/officeDocument/2006/relationships/slideLayout" Target="../slideLayouts/slideLayout11.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2.emf"/><Relationship Id="rId4" Type="http://schemas.openxmlformats.org/officeDocument/2006/relationships/image" Target="../media/image68.png"/><Relationship Id="rId9" Type="http://schemas.openxmlformats.org/officeDocument/2006/relationships/customXml" Target="../ink/ink1.xml"/></Relationships>
</file>

<file path=ppt/slides/_rels/slide28.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7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image" Target="../media/image75.emf"/><Relationship Id="rId7" Type="http://schemas.openxmlformats.org/officeDocument/2006/relationships/image" Target="../media/image79.emf"/><Relationship Id="rId2" Type="http://schemas.openxmlformats.org/officeDocument/2006/relationships/notesSlide" Target="../notesSlides/notesSlide17.xml"/><Relationship Id="rId1" Type="http://schemas.openxmlformats.org/officeDocument/2006/relationships/slideLayout" Target="../slideLayouts/slideLayout52.xml"/><Relationship Id="rId6" Type="http://schemas.openxmlformats.org/officeDocument/2006/relationships/image" Target="../media/image78.emf"/><Relationship Id="rId11" Type="http://schemas.openxmlformats.org/officeDocument/2006/relationships/image" Target="../media/image83.emf"/><Relationship Id="rId5" Type="http://schemas.openxmlformats.org/officeDocument/2006/relationships/image" Target="../media/image77.emf"/><Relationship Id="rId10" Type="http://schemas.openxmlformats.org/officeDocument/2006/relationships/image" Target="../media/image82.emf"/><Relationship Id="rId4" Type="http://schemas.openxmlformats.org/officeDocument/2006/relationships/image" Target="../media/image76.emf"/><Relationship Id="rId9" Type="http://schemas.openxmlformats.org/officeDocument/2006/relationships/image" Target="../media/image81.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0.jpg"/><Relationship Id="rId5" Type="http://schemas.openxmlformats.org/officeDocument/2006/relationships/notesSlide" Target="../notesSlides/notesSlide5.xml"/><Relationship Id="rId4"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2.w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7.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0FD8D1-1D19-493B-961B-B8124BC18B64}"/>
              </a:ext>
            </a:extLst>
          </p:cNvPr>
          <p:cNvGrpSpPr/>
          <p:nvPr/>
        </p:nvGrpSpPr>
        <p:grpSpPr>
          <a:xfrm>
            <a:off x="3600641" y="221309"/>
            <a:ext cx="6725496" cy="653685"/>
            <a:chOff x="83518" y="49875"/>
            <a:chExt cx="6725496" cy="653685"/>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5935522"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656481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55A11"/>
                  </a:solidFill>
                  <a:effectLst/>
                  <a:uLnTx/>
                  <a:uFillTx/>
                  <a:latin typeface="Times New Roman" panose="02020603050405020304" pitchFamily="18" charset="0"/>
                  <a:ea typeface="+mn-ea"/>
                  <a:cs typeface="Times New Roman" panose="02020603050405020304" pitchFamily="18" charset="0"/>
                </a:rPr>
                <a:t>GIỚI THIỆU SÁCH GIÁO KHOA</a:t>
              </a:r>
              <a:endParaRPr kumimoji="0" lang="en-US" sz="2800" b="0" i="0" u="none" strike="noStrike" kern="1200" cap="none" spc="0" normalizeH="0" baseline="0" noProof="0" dirty="0">
                <a:ln>
                  <a:noFill/>
                </a:ln>
                <a:solidFill>
                  <a:srgbClr val="C55A11"/>
                </a:solidFill>
                <a:effectLst/>
                <a:uLnTx/>
                <a:uFillTx/>
                <a:latin typeface="Calibri"/>
                <a:ea typeface="+mn-ea"/>
                <a:cs typeface="+mn-cs"/>
              </a:endParaRPr>
            </a:p>
          </p:txBody>
        </p:sp>
      </p:grpSp>
      <p:pic>
        <p:nvPicPr>
          <p:cNvPr id="21" name="Picture 20">
            <a:extLst>
              <a:ext uri="{FF2B5EF4-FFF2-40B4-BE49-F238E27FC236}">
                <a16:creationId xmlns:a16="http://schemas.microsoft.com/office/drawing/2014/main" id="{51E1115B-64D0-4A0D-A6E1-03BDCF531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528" y="1217370"/>
            <a:ext cx="3574226" cy="4765636"/>
          </a:xfrm>
          <a:prstGeom prst="rect">
            <a:avLst/>
          </a:prstGeom>
        </p:spPr>
      </p:pic>
      <p:pic>
        <p:nvPicPr>
          <p:cNvPr id="22" name="Picture 21">
            <a:extLst>
              <a:ext uri="{FF2B5EF4-FFF2-40B4-BE49-F238E27FC236}">
                <a16:creationId xmlns:a16="http://schemas.microsoft.com/office/drawing/2014/main" id="{9EB6CFED-EE9C-44B8-AF74-7B3ECC9E54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2288" y="1217370"/>
            <a:ext cx="3574226" cy="4779577"/>
          </a:xfrm>
          <a:prstGeom prst="rect">
            <a:avLst/>
          </a:prstGeom>
        </p:spPr>
      </p:pic>
    </p:spTree>
    <p:custDataLst>
      <p:tags r:id="rId1"/>
    </p:custDataLst>
    <p:extLst>
      <p:ext uri="{BB962C8B-B14F-4D97-AF65-F5344CB8AC3E}">
        <p14:creationId xmlns:p14="http://schemas.microsoft.com/office/powerpoint/2010/main" val="1777746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C1A33D4-CF99-4237-8DD9-31AF7B9D6517}"/>
              </a:ext>
            </a:extLst>
          </p:cNvPr>
          <p:cNvGrpSpPr/>
          <p:nvPr/>
        </p:nvGrpSpPr>
        <p:grpSpPr>
          <a:xfrm>
            <a:off x="0" y="394588"/>
            <a:ext cx="12190413" cy="810090"/>
            <a:chOff x="0" y="566223"/>
            <a:chExt cx="12190413" cy="810090"/>
          </a:xfrm>
        </p:grpSpPr>
        <p:sp>
          <p:nvSpPr>
            <p:cNvPr id="8" name="矩形 7">
              <a:extLst>
                <a:ext uri="{FF2B5EF4-FFF2-40B4-BE49-F238E27FC236}">
                  <a16:creationId xmlns:a16="http://schemas.microsoft.com/office/drawing/2014/main" id="{FF17B692-8C15-460A-9724-817082CA95BB}"/>
                </a:ext>
              </a:extLst>
            </p:cNvPr>
            <p:cNvSpPr/>
            <p:nvPr/>
          </p:nvSpPr>
          <p:spPr>
            <a:xfrm flipV="1">
              <a:off x="0" y="1330594"/>
              <a:ext cx="12190413" cy="45719"/>
            </a:xfrm>
            <a:prstGeom prst="rect">
              <a:avLst/>
            </a:prstGeom>
            <a:solidFill>
              <a:srgbClr val="009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CEEDEFF6-335E-4260-924B-5E3740691FB0}"/>
                </a:ext>
              </a:extLst>
            </p:cNvPr>
            <p:cNvSpPr txBox="1">
              <a:spLocks noChangeArrowheads="1"/>
            </p:cNvSpPr>
            <p:nvPr/>
          </p:nvSpPr>
          <p:spPr bwMode="auto">
            <a:xfrm>
              <a:off x="2839134" y="566223"/>
              <a:ext cx="668355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Một</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số</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ví</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dụ</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về</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tập</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hợp</a:t>
              </a:r>
              <a:endParaRPr lang="zh-CN" altLang="en-US"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5" name="组合 4">
            <a:extLst>
              <a:ext uri="{FF2B5EF4-FFF2-40B4-BE49-F238E27FC236}">
                <a16:creationId xmlns:a16="http://schemas.microsoft.com/office/drawing/2014/main" id="{177A520F-04ED-40C6-8D91-022FD1353AF1}"/>
              </a:ext>
            </a:extLst>
          </p:cNvPr>
          <p:cNvGrpSpPr/>
          <p:nvPr/>
        </p:nvGrpSpPr>
        <p:grpSpPr>
          <a:xfrm>
            <a:off x="1154405" y="1363292"/>
            <a:ext cx="10317159" cy="2654874"/>
            <a:chOff x="1980019" y="1524728"/>
            <a:chExt cx="9306653" cy="2654874"/>
          </a:xfrm>
        </p:grpSpPr>
        <p:grpSp>
          <p:nvGrpSpPr>
            <p:cNvPr id="6" name="组合 5">
              <a:extLst>
                <a:ext uri="{FF2B5EF4-FFF2-40B4-BE49-F238E27FC236}">
                  <a16:creationId xmlns:a16="http://schemas.microsoft.com/office/drawing/2014/main" id="{08CBFF9A-CE95-4822-8A76-2301F7638902}"/>
                </a:ext>
              </a:extLst>
            </p:cNvPr>
            <p:cNvGrpSpPr/>
            <p:nvPr/>
          </p:nvGrpSpPr>
          <p:grpSpPr>
            <a:xfrm>
              <a:off x="5822253" y="2499153"/>
              <a:ext cx="5464419" cy="1091283"/>
              <a:chOff x="4761102" y="2781049"/>
              <a:chExt cx="6425734" cy="1146877"/>
            </a:xfrm>
          </p:grpSpPr>
          <p:sp>
            <p:nvSpPr>
              <p:cNvPr id="11" name="矩形 10">
                <a:extLst>
                  <a:ext uri="{FF2B5EF4-FFF2-40B4-BE49-F238E27FC236}">
                    <a16:creationId xmlns:a16="http://schemas.microsoft.com/office/drawing/2014/main" id="{896C1EE0-063D-4F01-BA7B-72BC9F2F6793}"/>
                  </a:ext>
                </a:extLst>
              </p:cNvPr>
              <p:cNvSpPr/>
              <p:nvPr/>
            </p:nvSpPr>
            <p:spPr>
              <a:xfrm>
                <a:off x="4761103" y="2781049"/>
                <a:ext cx="6113761" cy="853619"/>
              </a:xfrm>
              <a:prstGeom prst="rect">
                <a:avLst/>
              </a:prstGeom>
              <a:solidFill>
                <a:srgbClr val="009A72"/>
              </a:solidFill>
              <a:ln w="9525" cap="flat" cmpd="sng" algn="ctr">
                <a:noFill/>
                <a:prstDash val="solid"/>
              </a:ln>
              <a:effectLst/>
            </p:spPr>
            <p:txBody>
              <a:bodyPr lIns="91438" tIns="45719" rIns="91438" bIns="45719"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1" lang="zh-CN" altLang="en-US" sz="1600" b="0" i="0" u="none" strike="noStrike" kern="0" cap="none" spc="0" normalizeH="0" baseline="0" noProof="0" dirty="0">
                  <a:ln>
                    <a:noFill/>
                  </a:ln>
                  <a:solidFill>
                    <a:srgbClr val="FFFFFF"/>
                  </a:solidFill>
                  <a:effectLst/>
                  <a:uLnTx/>
                  <a:uFillTx/>
                  <a:latin typeface="Century Gothic"/>
                  <a:ea typeface="微软雅黑" panose="020B0503020204020204" pitchFamily="34" charset="-122"/>
                </a:endParaRPr>
              </a:p>
            </p:txBody>
          </p:sp>
          <p:sp>
            <p:nvSpPr>
              <p:cNvPr id="14" name="文本框 6">
                <a:extLst>
                  <a:ext uri="{FF2B5EF4-FFF2-40B4-BE49-F238E27FC236}">
                    <a16:creationId xmlns:a16="http://schemas.microsoft.com/office/drawing/2014/main" id="{DC74935E-4F98-4F9B-8EC2-ECACC50A08C0}"/>
                  </a:ext>
                </a:extLst>
              </p:cNvPr>
              <p:cNvSpPr txBox="1"/>
              <p:nvPr/>
            </p:nvSpPr>
            <p:spPr>
              <a:xfrm>
                <a:off x="4761102" y="2925215"/>
                <a:ext cx="6425734" cy="1002711"/>
              </a:xfrm>
              <a:prstGeom prst="rect">
                <a:avLst/>
              </a:prstGeom>
              <a:noFill/>
            </p:spPr>
            <p:txBody>
              <a:bodyPr wrap="square" lIns="91438" tIns="45719" rIns="91438" bIns="45719" rtlCol="0">
                <a:spAutoFit/>
              </a:bodyPr>
              <a:lstStyle/>
              <a:p>
                <a:r>
                  <a:rPr lang="vi-VN" sz="2800" dirty="0">
                    <a:solidFill>
                      <a:schemeClr val="bg1"/>
                    </a:solidFill>
                    <a:latin typeface="Times New Roman" panose="02020603050405020304" pitchFamily="18" charset="0"/>
                    <a:cs typeface="Times New Roman" panose="02020603050405020304" pitchFamily="18" charset="0"/>
                  </a:rPr>
                  <a:t>Tập hợp các học sinh của tổ 1 lớp 6A</a:t>
                </a:r>
                <a:r>
                  <a:rPr lang="en-US" sz="2800" dirty="0">
                    <a:solidFill>
                      <a:schemeClr val="bg1"/>
                    </a:solidFill>
                    <a:latin typeface="Times New Roman" panose="02020603050405020304" pitchFamily="18" charset="0"/>
                    <a:cs typeface="Times New Roman" panose="02020603050405020304" pitchFamily="18" charset="0"/>
                  </a:rPr>
                  <a:t>2</a:t>
                </a:r>
                <a:r>
                  <a:rPr lang="vi-VN"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sp>
          <p:nvSpPr>
            <p:cNvPr id="10" name="矩形 18">
              <a:extLst>
                <a:ext uri="{FF2B5EF4-FFF2-40B4-BE49-F238E27FC236}">
                  <a16:creationId xmlns:a16="http://schemas.microsoft.com/office/drawing/2014/main" id="{758CB6B9-679D-4F84-BCE6-5B89E5476E7A}"/>
                </a:ext>
              </a:extLst>
            </p:cNvPr>
            <p:cNvSpPr>
              <a:spLocks noChangeArrowheads="1"/>
            </p:cNvSpPr>
            <p:nvPr/>
          </p:nvSpPr>
          <p:spPr bwMode="auto">
            <a:xfrm>
              <a:off x="1980019" y="1524728"/>
              <a:ext cx="3039438" cy="2654874"/>
            </a:xfrm>
            <a:prstGeom prst="rect">
              <a:avLst/>
            </a:prstGeom>
            <a:blipFill dpi="0" rotWithShape="1">
              <a:blip r:embed="rId3"/>
              <a:srcRect/>
              <a:stretch>
                <a:fillRect/>
              </a:stretch>
            </a:blipFill>
            <a:ln w="9525">
              <a:noFill/>
              <a:bevel/>
              <a:headEnd/>
              <a:tailEnd/>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600" b="0" i="0" u="none" strike="noStrike" kern="0" cap="none" spc="0" normalizeH="0" baseline="0" noProof="0">
                <a:ln>
                  <a:noFill/>
                </a:ln>
                <a:solidFill>
                  <a:srgbClr val="005E5E"/>
                </a:solidFill>
                <a:effectLst/>
                <a:uLnTx/>
                <a:uFillTx/>
                <a:latin typeface="Arial"/>
                <a:ea typeface="宋体" charset="-122"/>
              </a:endParaRPr>
            </a:p>
          </p:txBody>
        </p:sp>
      </p:grpSp>
      <p:pic>
        <p:nvPicPr>
          <p:cNvPr id="2050" name="Picture 2" descr="Nơi bán Đồng hồ treo tường tròn - đồng hồ treo tường tròn |đồng hồ treo  tường tròn - đồng hồ treo tường tròn giá tốt nhất - Tháng 08/2021">
            <a:extLst>
              <a:ext uri="{FF2B5EF4-FFF2-40B4-BE49-F238E27FC236}">
                <a16:creationId xmlns:a16="http://schemas.microsoft.com/office/drawing/2014/main" id="{657FBA6A-A8FF-4B83-A2A0-F7019A650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405" y="4176780"/>
            <a:ext cx="3288286" cy="2438824"/>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0">
            <a:extLst>
              <a:ext uri="{FF2B5EF4-FFF2-40B4-BE49-F238E27FC236}">
                <a16:creationId xmlns:a16="http://schemas.microsoft.com/office/drawing/2014/main" id="{055E4546-8705-42BD-830F-2EB0D9CC4DC8}"/>
              </a:ext>
            </a:extLst>
          </p:cNvPr>
          <p:cNvSpPr/>
          <p:nvPr/>
        </p:nvSpPr>
        <p:spPr>
          <a:xfrm>
            <a:off x="5483098" y="4777873"/>
            <a:ext cx="5763633" cy="812241"/>
          </a:xfrm>
          <a:prstGeom prst="rect">
            <a:avLst/>
          </a:prstGeom>
          <a:solidFill>
            <a:srgbClr val="009A72"/>
          </a:solidFill>
          <a:ln w="9525" cap="flat" cmpd="sng" algn="ctr">
            <a:noFill/>
            <a:prstDash val="solid"/>
          </a:ln>
          <a:effectLst/>
        </p:spPr>
        <p:txBody>
          <a:bodyPr lIns="91438" tIns="45719" rIns="91438" bIns="45719"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1" lang="zh-CN" altLang="en-US" sz="1600" b="0" i="0" u="none" strike="noStrike" kern="0" cap="none" spc="0" normalizeH="0" baseline="0" noProof="0" dirty="0">
              <a:ln>
                <a:noFill/>
              </a:ln>
              <a:solidFill>
                <a:srgbClr val="FFFFFF"/>
              </a:solidFill>
              <a:effectLst/>
              <a:uLnTx/>
              <a:uFillTx/>
              <a:latin typeface="Century Gothic"/>
              <a:ea typeface="微软雅黑" panose="020B0503020204020204" pitchFamily="34" charset="-122"/>
            </a:endParaRPr>
          </a:p>
        </p:txBody>
      </p:sp>
      <p:sp>
        <p:nvSpPr>
          <p:cNvPr id="16" name="文本框 6">
            <a:extLst>
              <a:ext uri="{FF2B5EF4-FFF2-40B4-BE49-F238E27FC236}">
                <a16:creationId xmlns:a16="http://schemas.microsoft.com/office/drawing/2014/main" id="{A9B98E63-2238-459E-97A5-78213F6DB499}"/>
              </a:ext>
            </a:extLst>
          </p:cNvPr>
          <p:cNvSpPr txBox="1"/>
          <p:nvPr/>
        </p:nvSpPr>
        <p:spPr>
          <a:xfrm>
            <a:off x="5483098" y="4919139"/>
            <a:ext cx="5763634" cy="954105"/>
          </a:xfrm>
          <a:prstGeom prst="rect">
            <a:avLst/>
          </a:prstGeom>
          <a:noFill/>
        </p:spPr>
        <p:txBody>
          <a:bodyPr wrap="square" lIns="91438" tIns="45719" rIns="91438" bIns="45719" rtlCol="0">
            <a:spAutoFit/>
          </a:bodyPr>
          <a:lstStyle/>
          <a:p>
            <a:r>
              <a:rPr lang="vi-VN" sz="2800" dirty="0">
                <a:solidFill>
                  <a:schemeClr val="bg1"/>
                </a:solidFill>
                <a:latin typeface="Times New Roman" panose="02020603050405020304" pitchFamily="18" charset="0"/>
                <a:cs typeface="Times New Roman" panose="02020603050405020304" pitchFamily="18" charset="0"/>
              </a:rPr>
              <a:t>Tập hợp các </a:t>
            </a:r>
            <a:r>
              <a:rPr lang="en-US" sz="2800" dirty="0" err="1">
                <a:solidFill>
                  <a:schemeClr val="bg1"/>
                </a:solidFill>
                <a:latin typeface="Times New Roman" panose="02020603050405020304" pitchFamily="18" charset="0"/>
                <a:cs typeface="Times New Roman" panose="02020603050405020304" pitchFamily="18" charset="0"/>
              </a:rPr>
              <a:t>số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mặt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đồng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hồ</a:t>
            </a:r>
            <a:r>
              <a:rPr lang="vi-VN"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895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randombar(horizontal)">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326BBA-3617-4C53-8189-637A2B707B3F}"/>
              </a:ext>
            </a:extLst>
          </p:cNvPr>
          <p:cNvPicPr>
            <a:picLocks noChangeAspect="1"/>
          </p:cNvPicPr>
          <p:nvPr/>
        </p:nvPicPr>
        <p:blipFill>
          <a:blip r:embed="rId2"/>
          <a:stretch>
            <a:fillRect/>
          </a:stretch>
        </p:blipFill>
        <p:spPr>
          <a:xfrm>
            <a:off x="0" y="0"/>
            <a:ext cx="12192000" cy="6857999"/>
          </a:xfrm>
          <a:prstGeom prst="rect">
            <a:avLst/>
          </a:prstGeom>
        </p:spPr>
      </p:pic>
      <p:sp>
        <p:nvSpPr>
          <p:cNvPr id="3" name="矩形: 圆角 22">
            <a:extLst>
              <a:ext uri="{FF2B5EF4-FFF2-40B4-BE49-F238E27FC236}">
                <a16:creationId xmlns:a16="http://schemas.microsoft.com/office/drawing/2014/main" id="{3F37ADD1-2E63-4A34-A462-617EB1C7FE27}"/>
              </a:ext>
            </a:extLst>
          </p:cNvPr>
          <p:cNvSpPr/>
          <p:nvPr/>
        </p:nvSpPr>
        <p:spPr>
          <a:xfrm>
            <a:off x="4308930" y="1780176"/>
            <a:ext cx="3877730" cy="1047082"/>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spc="600" dirty="0">
                <a:solidFill>
                  <a:schemeClr val="bg1"/>
                </a:solidFill>
                <a:latin typeface="微软雅黑" panose="020B0503020204020204" pitchFamily="34" charset="-122"/>
                <a:ea typeface="微软雅黑" panose="020B0503020204020204" pitchFamily="34" charset="-122"/>
              </a:rPr>
              <a:t>2</a:t>
            </a:r>
            <a:endParaRPr lang="zh-CN" altLang="en-US" sz="4400" b="1" spc="600" dirty="0">
              <a:solidFill>
                <a:schemeClr val="bg1"/>
              </a:solidFill>
              <a:latin typeface="微软雅黑" panose="020B0503020204020204" pitchFamily="34" charset="-122"/>
              <a:ea typeface="微软雅黑" panose="020B0503020204020204" pitchFamily="34" charset="-122"/>
            </a:endParaRPr>
          </a:p>
        </p:txBody>
      </p:sp>
      <p:sp>
        <p:nvSpPr>
          <p:cNvPr id="4" name="矩形 23">
            <a:extLst>
              <a:ext uri="{FF2B5EF4-FFF2-40B4-BE49-F238E27FC236}">
                <a16:creationId xmlns:a16="http://schemas.microsoft.com/office/drawing/2014/main" id="{0E7450DD-01C2-4F49-81B2-91FA28711254}"/>
              </a:ext>
            </a:extLst>
          </p:cNvPr>
          <p:cNvSpPr/>
          <p:nvPr/>
        </p:nvSpPr>
        <p:spPr>
          <a:xfrm>
            <a:off x="2686226" y="3050599"/>
            <a:ext cx="8467383" cy="707886"/>
          </a:xfrm>
          <a:prstGeom prst="rect">
            <a:avLst/>
          </a:prstGeom>
        </p:spPr>
        <p:txBody>
          <a:bodyPr wrap="none">
            <a:spAutoFit/>
          </a:bodyPr>
          <a:lstStyle/>
          <a:p>
            <a:r>
              <a:rPr kumimoji="1" lang="en-US" altLang="zh-CN" sz="40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Kí</a:t>
            </a:r>
            <a:r>
              <a:rPr kumimoji="1" lang="en-US" altLang="zh-CN" sz="4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0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hiệu</a:t>
            </a:r>
            <a:r>
              <a:rPr kumimoji="1" lang="en-US" altLang="zh-CN" sz="4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0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và</a:t>
            </a:r>
            <a:r>
              <a:rPr kumimoji="1" lang="en-US" altLang="zh-CN" sz="4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0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cách</a:t>
            </a:r>
            <a:r>
              <a:rPr kumimoji="1" lang="en-US" altLang="zh-CN" sz="4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0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viết</a:t>
            </a:r>
            <a:r>
              <a:rPr kumimoji="1" lang="en-US" altLang="zh-CN" sz="4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0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tập</a:t>
            </a:r>
            <a:r>
              <a:rPr kumimoji="1" lang="en-US" altLang="zh-CN" sz="4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0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hợp</a:t>
            </a:r>
            <a:endParaRPr kumimoji="1" lang="zh-CN" altLang="en-US" sz="4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890157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750"/>
                                        <p:tgtEl>
                                          <p:spTgt spid="4">
                                            <p:txEl>
                                              <p:pRg st="0" end="0"/>
                                            </p:txEl>
                                          </p:spTgt>
                                        </p:tgtEl>
                                      </p:cBhvr>
                                    </p:animEffect>
                                    <p:anim calcmode="lin" valueType="num">
                                      <p:cBhvr>
                                        <p:cTn id="13"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C1A33D4-CF99-4237-8DD9-31AF7B9D6517}"/>
              </a:ext>
            </a:extLst>
          </p:cNvPr>
          <p:cNvGrpSpPr/>
          <p:nvPr/>
        </p:nvGrpSpPr>
        <p:grpSpPr>
          <a:xfrm>
            <a:off x="0" y="441423"/>
            <a:ext cx="12190413" cy="763255"/>
            <a:chOff x="0" y="613058"/>
            <a:chExt cx="12190413" cy="763255"/>
          </a:xfrm>
        </p:grpSpPr>
        <p:sp>
          <p:nvSpPr>
            <p:cNvPr id="8" name="矩形 7">
              <a:extLst>
                <a:ext uri="{FF2B5EF4-FFF2-40B4-BE49-F238E27FC236}">
                  <a16:creationId xmlns:a16="http://schemas.microsoft.com/office/drawing/2014/main" id="{FF17B692-8C15-460A-9724-817082CA95BB}"/>
                </a:ext>
              </a:extLst>
            </p:cNvPr>
            <p:cNvSpPr/>
            <p:nvPr/>
          </p:nvSpPr>
          <p:spPr>
            <a:xfrm flipV="1">
              <a:off x="0" y="1330594"/>
              <a:ext cx="12190413" cy="45719"/>
            </a:xfrm>
            <a:prstGeom prst="rect">
              <a:avLst/>
            </a:prstGeom>
            <a:solidFill>
              <a:srgbClr val="009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CEEDEFF6-335E-4260-924B-5E3740691FB0}"/>
                </a:ext>
              </a:extLst>
            </p:cNvPr>
            <p:cNvSpPr txBox="1">
              <a:spLocks noChangeArrowheads="1"/>
            </p:cNvSpPr>
            <p:nvPr/>
          </p:nvSpPr>
          <p:spPr bwMode="auto">
            <a:xfrm>
              <a:off x="1992685" y="613058"/>
              <a:ext cx="826851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2.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Kí</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hiệu</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và</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cách</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viết</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tập</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hợp</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endParaRPr lang="zh-CN" altLang="en-US"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sp>
        <p:nvSpPr>
          <p:cNvPr id="35" name="Google Shape;122;p4">
            <a:extLst>
              <a:ext uri="{FF2B5EF4-FFF2-40B4-BE49-F238E27FC236}">
                <a16:creationId xmlns:a16="http://schemas.microsoft.com/office/drawing/2014/main" id="{D12431CA-AE4F-4ED6-8803-3AF4C4C29085}"/>
              </a:ext>
            </a:extLst>
          </p:cNvPr>
          <p:cNvSpPr txBox="1">
            <a:spLocks/>
          </p:cNvSpPr>
          <p:nvPr/>
        </p:nvSpPr>
        <p:spPr>
          <a:xfrm>
            <a:off x="0" y="1032215"/>
            <a:ext cx="12107092" cy="3586524"/>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dk1"/>
              </a:buClr>
              <a:buSzPts val="2000"/>
              <a:buFont typeface="Arial" panose="020B0604020202020204" pitchFamily="34" charset="0"/>
              <a:buNone/>
            </a:pPr>
            <a:r>
              <a:rPr lang="vi-VN" dirty="0">
                <a:latin typeface="Times New Roman" panose="02020603050405020304" pitchFamily="18" charset="0"/>
                <a:cs typeface="Times New Roman" panose="02020603050405020304" pitchFamily="18" charset="0"/>
              </a:rPr>
              <a:t>Người ta thường dùng các chữ cái in hoa để đặt tên cho một tập hợp A.</a:t>
            </a:r>
          </a:p>
          <a:p>
            <a:pPr marL="0" indent="0">
              <a:buClr>
                <a:schemeClr val="dk1"/>
              </a:buClr>
              <a:buSzPts val="2000"/>
              <a:buFont typeface="Arial" panose="020B0604020202020204" pitchFamily="34" charset="0"/>
              <a:buNone/>
            </a:pPr>
            <a:r>
              <a:rPr lang="vi-VN" dirty="0">
                <a:latin typeface="Times New Roman" panose="02020603050405020304" pitchFamily="18" charset="0"/>
                <a:cs typeface="Times New Roman" panose="02020603050405020304" pitchFamily="18" charset="0"/>
              </a:rPr>
              <a:t>VD: Tập hợp A gồm các số tự nhiên nhỏ hơn 5. Ta viết: A = { 0; 1; 2; 3; 4}</a:t>
            </a:r>
          </a:p>
          <a:p>
            <a:pPr marL="0" indent="0">
              <a:buClr>
                <a:schemeClr val="dk1"/>
              </a:buClr>
              <a:buSzPts val="2000"/>
              <a:buFont typeface="Arial" panose="020B0604020202020204" pitchFamily="34" charset="0"/>
              <a:buNone/>
            </a:pPr>
            <a:r>
              <a:rPr lang="vi-VN" dirty="0">
                <a:latin typeface="Times New Roman" panose="02020603050405020304" pitchFamily="18" charset="0"/>
                <a:cs typeface="Times New Roman" panose="02020603050405020304" pitchFamily="18" charset="0"/>
              </a:rPr>
              <a:t>Các số 0;1; 2; 3; 4 được gọi là các phần tử của tập hợp A.</a:t>
            </a:r>
          </a:p>
          <a:p>
            <a:pPr marL="0" indent="0">
              <a:buClr>
                <a:srgbClr val="FF0000"/>
              </a:buClr>
              <a:buSzPts val="2000"/>
              <a:buFont typeface="Arial" panose="020B0604020202020204" pitchFamily="34" charset="0"/>
              <a:buNone/>
            </a:pPr>
            <a:r>
              <a:rPr lang="vi-VN" dirty="0">
                <a:solidFill>
                  <a:srgbClr val="FF0000"/>
                </a:solidFill>
                <a:latin typeface="Times New Roman" panose="02020603050405020304" pitchFamily="18" charset="0"/>
                <a:cs typeface="Times New Roman" panose="02020603050405020304" pitchFamily="18" charset="0"/>
              </a:rPr>
              <a:t>* Lưu ý:</a:t>
            </a:r>
          </a:p>
          <a:p>
            <a:pPr marL="0" indent="0">
              <a:buClr>
                <a:srgbClr val="FF0000"/>
              </a:buClr>
              <a:buSzPts val="2000"/>
              <a:buFont typeface="Arial" panose="020B0604020202020204" pitchFamily="34" charset="0"/>
              <a:buNone/>
            </a:pPr>
            <a:r>
              <a:rPr lang="vi-VN" dirty="0">
                <a:solidFill>
                  <a:srgbClr val="FF0000"/>
                </a:solidFill>
                <a:latin typeface="Times New Roman" panose="02020603050405020304" pitchFamily="18" charset="0"/>
                <a:cs typeface="Times New Roman" panose="02020603050405020304" pitchFamily="18" charset="0"/>
              </a:rPr>
              <a:t>- Các phần tử của một tập  hợp được viết trong hai dấu ngoặc nhọn {}, cách nhau bởi “;”.</a:t>
            </a:r>
          </a:p>
          <a:p>
            <a:pPr marL="0" indent="0">
              <a:buClr>
                <a:srgbClr val="FF0000"/>
              </a:buClr>
              <a:buSzPts val="2000"/>
              <a:buFont typeface="Arial" panose="020B0604020202020204" pitchFamily="34" charset="0"/>
              <a:buNone/>
            </a:pPr>
            <a:r>
              <a:rPr lang="vi-VN" dirty="0">
                <a:solidFill>
                  <a:srgbClr val="FF0000"/>
                </a:solidFill>
                <a:latin typeface="Times New Roman" panose="02020603050405020304" pitchFamily="18" charset="0"/>
                <a:cs typeface="Times New Roman" panose="02020603050405020304" pitchFamily="18" charset="0"/>
              </a:rPr>
              <a:t>- Mỗi phần tử được liệt kê một lần, thứ tự liệt kê tùy ý.</a:t>
            </a:r>
          </a:p>
          <a:p>
            <a:pPr indent="-101600">
              <a:buClr>
                <a:schemeClr val="dk1"/>
              </a:buClr>
              <a:buSzPts val="2000"/>
              <a:buFont typeface="Arial" panose="020B0604020202020204" pitchFamily="34" charset="0"/>
              <a:buNone/>
            </a:pPr>
            <a:endParaRPr lang="vi-VN"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04D60AE-42AA-46DE-8AF2-60CAB8AD9653}"/>
              </a:ext>
            </a:extLst>
          </p:cNvPr>
          <p:cNvSpPr/>
          <p:nvPr/>
        </p:nvSpPr>
        <p:spPr>
          <a:xfrm>
            <a:off x="0" y="4420430"/>
            <a:ext cx="12478327" cy="2277547"/>
          </a:xfrm>
          <a:prstGeom prst="rect">
            <a:avLst/>
          </a:prstGeom>
        </p:spPr>
        <p:txBody>
          <a:bodyPr wrap="square">
            <a:spAutoFit/>
          </a:bodyPr>
          <a:lstStyle/>
          <a:p>
            <a:pPr marL="45720" indent="0">
              <a:spcBef>
                <a:spcPts val="600"/>
              </a:spcBef>
              <a:spcAft>
                <a:spcPts val="600"/>
              </a:spcAft>
              <a:buNone/>
            </a:pPr>
            <a:r>
              <a:rPr lang="en-US" sz="2800" b="1" i="1">
                <a:latin typeface="Times New Roman" panose="02020603050405020304" pitchFamily="18" charset="0"/>
                <a:cs typeface="Times New Roman" panose="02020603050405020304" pitchFamily="18" charset="0"/>
              </a:rPr>
              <a:t>Ví dụ 1 (SGK trang 6): </a:t>
            </a:r>
          </a:p>
          <a:p>
            <a:pPr marL="45720" indent="0">
              <a:spcBef>
                <a:spcPts val="600"/>
              </a:spcBef>
              <a:spcAft>
                <a:spcPts val="600"/>
              </a:spcAft>
              <a:buNone/>
            </a:pPr>
            <a:r>
              <a:rPr lang="en-US" sz="2800">
                <a:latin typeface="Times New Roman" panose="02020603050405020304" pitchFamily="18" charset="0"/>
                <a:cs typeface="Times New Roman" panose="02020603050405020304" pitchFamily="18" charset="0"/>
              </a:rPr>
              <a:t>Cho tập hợp </a:t>
            </a:r>
            <a:r>
              <a:rPr lang="en-US" sz="2800" i="1">
                <a:latin typeface="Times New Roman" panose="02020603050405020304" pitchFamily="18" charset="0"/>
                <a:cs typeface="Times New Roman" panose="02020603050405020304" pitchFamily="18" charset="0"/>
              </a:rPr>
              <a:t>M</a:t>
            </a:r>
            <a:r>
              <a:rPr lang="en-US" sz="2800">
                <a:latin typeface="Times New Roman" panose="02020603050405020304" pitchFamily="18" charset="0"/>
                <a:cs typeface="Times New Roman" panose="02020603050405020304" pitchFamily="18" charset="0"/>
              </a:rPr>
              <a:t> = {bóng bàn; bóng đá; cầu lông; bóng rổ}.</a:t>
            </a:r>
          </a:p>
          <a:p>
            <a:pPr marL="45720" indent="0">
              <a:spcBef>
                <a:spcPts val="600"/>
              </a:spcBef>
              <a:spcAft>
                <a:spcPts val="600"/>
              </a:spcAft>
              <a:buNone/>
            </a:pPr>
            <a:r>
              <a:rPr lang="en-US" sz="2800">
                <a:latin typeface="Times New Roman" panose="02020603050405020304" pitchFamily="18" charset="0"/>
                <a:cs typeface="Times New Roman" panose="02020603050405020304" pitchFamily="18" charset="0"/>
              </a:rPr>
              <a:t>Hãy đọc tên các phần tử của tập hợp đó.</a:t>
            </a:r>
          </a:p>
          <a:p>
            <a:pPr marL="45720">
              <a:spcBef>
                <a:spcPts val="600"/>
              </a:spcBef>
              <a:spcAft>
                <a:spcPts val="600"/>
              </a:spcAft>
            </a:pPr>
            <a:endParaRPr lang="en-US" sz="28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15DC5CF-E218-4307-977A-35A35A838847}"/>
              </a:ext>
            </a:extLst>
          </p:cNvPr>
          <p:cNvSpPr/>
          <p:nvPr/>
        </p:nvSpPr>
        <p:spPr>
          <a:xfrm>
            <a:off x="41660" y="6241192"/>
            <a:ext cx="12107092" cy="523220"/>
          </a:xfrm>
          <a:prstGeom prst="rect">
            <a:avLst/>
          </a:prstGeom>
        </p:spPr>
        <p:txBody>
          <a:bodyPr wrap="square">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Giải</a:t>
            </a:r>
            <a:r>
              <a:rPr lang="en-US" sz="2800" b="1" u="sng" dirty="0">
                <a:solidFill>
                  <a:srgbClr val="FF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rổ</a:t>
            </a:r>
            <a:endParaRPr lang="en-US" sz="2800" dirty="0"/>
          </a:p>
        </p:txBody>
      </p:sp>
    </p:spTree>
    <p:extLst>
      <p:ext uri="{BB962C8B-B14F-4D97-AF65-F5344CB8AC3E}">
        <p14:creationId xmlns:p14="http://schemas.microsoft.com/office/powerpoint/2010/main" val="2137051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fade">
                                      <p:cBhvr>
                                        <p:cTn id="12" dur="500"/>
                                        <p:tgtEl>
                                          <p:spTgt spid="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xEl>
                                              <p:pRg st="1" end="1"/>
                                            </p:txEl>
                                          </p:spTgt>
                                        </p:tgtEl>
                                        <p:attrNameLst>
                                          <p:attrName>style.visibility</p:attrName>
                                        </p:attrNameLst>
                                      </p:cBhvr>
                                      <p:to>
                                        <p:strVal val="visible"/>
                                      </p:to>
                                    </p:set>
                                    <p:animEffect transition="in" filter="fade">
                                      <p:cBhvr>
                                        <p:cTn id="17" dur="500"/>
                                        <p:tgtEl>
                                          <p:spTgt spid="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xEl>
                                              <p:pRg st="2" end="2"/>
                                            </p:txEl>
                                          </p:spTgt>
                                        </p:tgtEl>
                                        <p:attrNameLst>
                                          <p:attrName>style.visibility</p:attrName>
                                        </p:attrNameLst>
                                      </p:cBhvr>
                                      <p:to>
                                        <p:strVal val="visible"/>
                                      </p:to>
                                    </p:set>
                                    <p:animEffect transition="in" filter="fade">
                                      <p:cBhvr>
                                        <p:cTn id="22" dur="500"/>
                                        <p:tgtEl>
                                          <p:spTgt spid="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3" end="3"/>
                                            </p:txEl>
                                          </p:spTgt>
                                        </p:tgtEl>
                                        <p:attrNameLst>
                                          <p:attrName>style.visibility</p:attrName>
                                        </p:attrNameLst>
                                      </p:cBhvr>
                                      <p:to>
                                        <p:strVal val="visible"/>
                                      </p:to>
                                    </p:set>
                                    <p:animEffect transition="in" filter="fade">
                                      <p:cBhvr>
                                        <p:cTn id="27" dur="500"/>
                                        <p:tgtEl>
                                          <p:spTgt spid="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xEl>
                                              <p:pRg st="4" end="4"/>
                                            </p:txEl>
                                          </p:spTgt>
                                        </p:tgtEl>
                                        <p:attrNameLst>
                                          <p:attrName>style.visibility</p:attrName>
                                        </p:attrNameLst>
                                      </p:cBhvr>
                                      <p:to>
                                        <p:strVal val="visible"/>
                                      </p:to>
                                    </p:set>
                                    <p:animEffect transition="in" filter="fade">
                                      <p:cBhvr>
                                        <p:cTn id="32" dur="500"/>
                                        <p:tgtEl>
                                          <p:spTgt spid="3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xEl>
                                              <p:pRg st="5" end="5"/>
                                            </p:txEl>
                                          </p:spTgt>
                                        </p:tgtEl>
                                        <p:attrNameLst>
                                          <p:attrName>style.visibility</p:attrName>
                                        </p:attrNameLst>
                                      </p:cBhvr>
                                      <p:to>
                                        <p:strVal val="visible"/>
                                      </p:to>
                                    </p:set>
                                    <p:animEffect transition="in" filter="fade">
                                      <p:cBhvr>
                                        <p:cTn id="37" dur="500"/>
                                        <p:tgtEl>
                                          <p:spTgt spid="3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A27192-070A-4F1E-9111-38D8DA6E13DC}"/>
              </a:ext>
            </a:extLst>
          </p:cNvPr>
          <p:cNvGrpSpPr/>
          <p:nvPr/>
        </p:nvGrpSpPr>
        <p:grpSpPr>
          <a:xfrm>
            <a:off x="2992583" y="572655"/>
            <a:ext cx="6776100" cy="3107264"/>
            <a:chOff x="7324436" y="4292177"/>
            <a:chExt cx="5671127" cy="2207491"/>
          </a:xfrm>
        </p:grpSpPr>
        <p:sp>
          <p:nvSpPr>
            <p:cNvPr id="3" name="Thought Bubble: Cloud 2">
              <a:extLst>
                <a:ext uri="{FF2B5EF4-FFF2-40B4-BE49-F238E27FC236}">
                  <a16:creationId xmlns:a16="http://schemas.microsoft.com/office/drawing/2014/main" id="{9C6F4284-454C-4644-9E93-0593ACB7CCD6}"/>
                </a:ext>
              </a:extLst>
            </p:cNvPr>
            <p:cNvSpPr/>
            <p:nvPr/>
          </p:nvSpPr>
          <p:spPr>
            <a:xfrm>
              <a:off x="7324436" y="4292177"/>
              <a:ext cx="5671127" cy="2207491"/>
            </a:xfrm>
            <a:prstGeom prst="cloudCallout">
              <a:avLst>
                <a:gd name="adj1" fmla="val -38585"/>
                <a:gd name="adj2" fmla="val 9932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4" name="Google Shape;126;p4">
              <a:extLst>
                <a:ext uri="{FF2B5EF4-FFF2-40B4-BE49-F238E27FC236}">
                  <a16:creationId xmlns:a16="http://schemas.microsoft.com/office/drawing/2014/main" id="{5BCD678C-2402-4224-8D1A-C86EA49E3E7F}"/>
                </a:ext>
              </a:extLst>
            </p:cNvPr>
            <p:cNvSpPr txBox="1"/>
            <p:nvPr/>
          </p:nvSpPr>
          <p:spPr>
            <a:xfrm>
              <a:off x="7822694" y="5035123"/>
              <a:ext cx="4198175"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Viết</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tập</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hợp</a:t>
              </a:r>
              <a:r>
                <a:rPr lang="en-US" sz="2800" dirty="0">
                  <a:solidFill>
                    <a:schemeClr val="bg1"/>
                  </a:solidFill>
                  <a:latin typeface="Times New Roman"/>
                  <a:ea typeface="Times New Roman"/>
                  <a:cs typeface="Times New Roman"/>
                  <a:sym typeface="Times New Roman"/>
                </a:rPr>
                <a:t> A </a:t>
              </a:r>
              <a:r>
                <a:rPr lang="en-US" sz="2800" dirty="0" err="1">
                  <a:solidFill>
                    <a:schemeClr val="bg1"/>
                  </a:solidFill>
                  <a:latin typeface="Times New Roman"/>
                  <a:ea typeface="Times New Roman"/>
                  <a:cs typeface="Times New Roman"/>
                  <a:sym typeface="Times New Roman"/>
                </a:rPr>
                <a:t>gồm</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các</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số</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tự</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nhiên</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lẻ</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nhỏ</a:t>
              </a:r>
              <a:r>
                <a:rPr lang="en-US" sz="2800" dirty="0">
                  <a:solidFill>
                    <a:schemeClr val="bg1"/>
                  </a:solidFill>
                  <a:latin typeface="Times New Roman"/>
                  <a:ea typeface="Times New Roman"/>
                  <a:cs typeface="Times New Roman"/>
                  <a:sym typeface="Times New Roman"/>
                </a:rPr>
                <a:t> 10 </a:t>
              </a:r>
              <a:endParaRPr sz="2800" dirty="0">
                <a:solidFill>
                  <a:schemeClr val="bg1"/>
                </a:solidFill>
                <a:latin typeface="Times New Roman"/>
                <a:ea typeface="Times New Roman"/>
                <a:cs typeface="Times New Roman"/>
                <a:sym typeface="Times New Roman"/>
              </a:endParaRPr>
            </a:p>
          </p:txBody>
        </p:sp>
      </p:grpSp>
      <p:pic>
        <p:nvPicPr>
          <p:cNvPr id="5" name="Picture 4">
            <a:extLst>
              <a:ext uri="{FF2B5EF4-FFF2-40B4-BE49-F238E27FC236}">
                <a16:creationId xmlns:a16="http://schemas.microsoft.com/office/drawing/2014/main" id="{6E88DDBC-2081-4A31-BC2B-4BBEBBE8F1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0789" y="4660441"/>
            <a:ext cx="2082307" cy="2082307"/>
          </a:xfrm>
          <a:prstGeom prst="rect">
            <a:avLst/>
          </a:prstGeom>
        </p:spPr>
      </p:pic>
    </p:spTree>
    <p:extLst>
      <p:ext uri="{BB962C8B-B14F-4D97-AF65-F5344CB8AC3E}">
        <p14:creationId xmlns:p14="http://schemas.microsoft.com/office/powerpoint/2010/main" val="42701805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93427141-5C90-4792-8B0B-88697B62D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矩形: 圆角 22">
            <a:extLst>
              <a:ext uri="{FF2B5EF4-FFF2-40B4-BE49-F238E27FC236}">
                <a16:creationId xmlns:a16="http://schemas.microsoft.com/office/drawing/2014/main" id="{FCC48B6B-783D-4A4C-B939-3BE88147E071}"/>
              </a:ext>
            </a:extLst>
          </p:cNvPr>
          <p:cNvSpPr/>
          <p:nvPr/>
        </p:nvSpPr>
        <p:spPr>
          <a:xfrm>
            <a:off x="4308930" y="1780176"/>
            <a:ext cx="3877730" cy="1047082"/>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spc="600" dirty="0">
                <a:solidFill>
                  <a:schemeClr val="bg1"/>
                </a:solidFill>
                <a:latin typeface="微软雅黑" panose="020B0503020204020204" pitchFamily="34" charset="-122"/>
                <a:ea typeface="微软雅黑" panose="020B0503020204020204" pitchFamily="34" charset="-122"/>
              </a:rPr>
              <a:t>3</a:t>
            </a:r>
            <a:endParaRPr lang="zh-CN" altLang="en-US" sz="4400" b="1" spc="600" dirty="0">
              <a:solidFill>
                <a:schemeClr val="bg1"/>
              </a:solidFill>
              <a:latin typeface="微软雅黑" panose="020B0503020204020204" pitchFamily="34" charset="-122"/>
              <a:ea typeface="微软雅黑" panose="020B0503020204020204" pitchFamily="34" charset="-122"/>
            </a:endParaRPr>
          </a:p>
        </p:txBody>
      </p:sp>
      <p:sp>
        <p:nvSpPr>
          <p:cNvPr id="24" name="矩形 23">
            <a:extLst>
              <a:ext uri="{FF2B5EF4-FFF2-40B4-BE49-F238E27FC236}">
                <a16:creationId xmlns:a16="http://schemas.microsoft.com/office/drawing/2014/main" id="{8551E64C-12C3-402F-9699-FB2A19A79392}"/>
              </a:ext>
            </a:extLst>
          </p:cNvPr>
          <p:cNvSpPr/>
          <p:nvPr/>
        </p:nvSpPr>
        <p:spPr>
          <a:xfrm>
            <a:off x="2736723" y="3050599"/>
            <a:ext cx="7013458" cy="830997"/>
          </a:xfrm>
          <a:prstGeom prst="rect">
            <a:avLst/>
          </a:prstGeom>
        </p:spPr>
        <p:txBody>
          <a:bodyPr wrap="none">
            <a:spAutoFit/>
          </a:bodyPr>
          <a:lstStyle/>
          <a:p>
            <a:pPr algn="ctr"/>
            <a:r>
              <a:rPr kumimoji="1" lang="en-US" altLang="zh-CN" sz="48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Phần</a:t>
            </a:r>
            <a:r>
              <a:rPr kumimoji="1" lang="en-US" altLang="zh-CN" sz="48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8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tử</a:t>
            </a:r>
            <a:r>
              <a:rPr kumimoji="1" lang="en-US" altLang="zh-CN" sz="48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8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của</a:t>
            </a:r>
            <a:r>
              <a:rPr kumimoji="1" lang="en-US" altLang="zh-CN" sz="48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8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tập</a:t>
            </a:r>
            <a:r>
              <a:rPr kumimoji="1" lang="en-US" altLang="zh-CN" sz="48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8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hợp</a:t>
            </a:r>
            <a:endParaRPr kumimoji="1" lang="zh-CN" altLang="en-US" sz="48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14766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750"/>
                                        <p:tgtEl>
                                          <p:spTgt spid="2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ppt_x"/>
                                          </p:val>
                                        </p:tav>
                                        <p:tav tm="100000">
                                          <p:val>
                                            <p:strVal val="#ppt_x"/>
                                          </p:val>
                                        </p:tav>
                                      </p:tavLst>
                                    </p:anim>
                                    <p:anim calcmode="lin" valueType="num">
                                      <p:cBhvr additive="base">
                                        <p:cTn id="12" dur="75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animEffect transition="in" filter="fade">
                                      <p:cBhvr>
                                        <p:cTn id="16" dur="750"/>
                                        <p:tgtEl>
                                          <p:spTgt spid="24">
                                            <p:txEl>
                                              <p:pRg st="0" end="0"/>
                                            </p:txEl>
                                          </p:spTgt>
                                        </p:tgtEl>
                                      </p:cBhvr>
                                    </p:animEffect>
                                    <p:anim calcmode="lin" valueType="num">
                                      <p:cBhvr>
                                        <p:cTn id="17"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C1A33D4-CF99-4237-8DD9-31AF7B9D6517}"/>
              </a:ext>
            </a:extLst>
          </p:cNvPr>
          <p:cNvGrpSpPr/>
          <p:nvPr/>
        </p:nvGrpSpPr>
        <p:grpSpPr>
          <a:xfrm>
            <a:off x="0" y="398412"/>
            <a:ext cx="12190413" cy="769320"/>
            <a:chOff x="0" y="606993"/>
            <a:chExt cx="12190413" cy="769320"/>
          </a:xfrm>
        </p:grpSpPr>
        <p:sp>
          <p:nvSpPr>
            <p:cNvPr id="8" name="矩形 7">
              <a:extLst>
                <a:ext uri="{FF2B5EF4-FFF2-40B4-BE49-F238E27FC236}">
                  <a16:creationId xmlns:a16="http://schemas.microsoft.com/office/drawing/2014/main" id="{FF17B692-8C15-460A-9724-817082CA95BB}"/>
                </a:ext>
              </a:extLst>
            </p:cNvPr>
            <p:cNvSpPr/>
            <p:nvPr/>
          </p:nvSpPr>
          <p:spPr>
            <a:xfrm flipV="1">
              <a:off x="0" y="1330594"/>
              <a:ext cx="12190413" cy="45719"/>
            </a:xfrm>
            <a:prstGeom prst="rect">
              <a:avLst/>
            </a:prstGeom>
            <a:solidFill>
              <a:srgbClr val="009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CEEDEFF6-335E-4260-924B-5E3740691FB0}"/>
                </a:ext>
              </a:extLst>
            </p:cNvPr>
            <p:cNvSpPr txBox="1">
              <a:spLocks noChangeArrowheads="1"/>
            </p:cNvSpPr>
            <p:nvPr/>
          </p:nvSpPr>
          <p:spPr bwMode="auto">
            <a:xfrm>
              <a:off x="3319426" y="606993"/>
              <a:ext cx="616631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3.Phần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tử</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của</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tập</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hợp</a:t>
              </a:r>
              <a:endParaRPr lang="zh-CN" altLang="en-US"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pic>
        <p:nvPicPr>
          <p:cNvPr id="41" name="图片 17">
            <a:extLst>
              <a:ext uri="{FF2B5EF4-FFF2-40B4-BE49-F238E27FC236}">
                <a16:creationId xmlns:a16="http://schemas.microsoft.com/office/drawing/2014/main" id="{61DC6478-A52A-40DE-835F-FB96592FA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79" y="489283"/>
            <a:ext cx="10704688" cy="4499501"/>
          </a:xfrm>
          <a:prstGeom prst="rect">
            <a:avLst/>
          </a:prstGeom>
        </p:spPr>
      </p:pic>
      <p:pic>
        <p:nvPicPr>
          <p:cNvPr id="42" name="图片 19">
            <a:extLst>
              <a:ext uri="{FF2B5EF4-FFF2-40B4-BE49-F238E27FC236}">
                <a16:creationId xmlns:a16="http://schemas.microsoft.com/office/drawing/2014/main" id="{838B09C1-04A7-42E1-922A-F559C03FD8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16" y="2960850"/>
            <a:ext cx="3945419" cy="3945419"/>
          </a:xfrm>
          <a:prstGeom prst="rect">
            <a:avLst/>
          </a:prstGeom>
        </p:spPr>
      </p:pic>
      <p:sp>
        <p:nvSpPr>
          <p:cNvPr id="44" name="Google Shape;133;p5">
            <a:extLst>
              <a:ext uri="{FF2B5EF4-FFF2-40B4-BE49-F238E27FC236}">
                <a16:creationId xmlns:a16="http://schemas.microsoft.com/office/drawing/2014/main" id="{64ABE69B-3D37-4070-B7E0-2A4ECECF5913}"/>
              </a:ext>
            </a:extLst>
          </p:cNvPr>
          <p:cNvSpPr txBox="1">
            <a:spLocks/>
          </p:cNvSpPr>
          <p:nvPr/>
        </p:nvSpPr>
        <p:spPr>
          <a:xfrm>
            <a:off x="1402673" y="1167732"/>
            <a:ext cx="6014127" cy="1325337"/>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800"/>
              <a:buFont typeface="Arial" panose="020B0604020202020204" pitchFamily="34" charset="0"/>
              <a:buNone/>
            </a:pPr>
            <a:br>
              <a:rPr lang="en-US" dirty="0"/>
            </a:br>
            <a:r>
              <a:rPr lang="en-US" dirty="0">
                <a:latin typeface="Times New Roman"/>
                <a:ea typeface="Times New Roman"/>
                <a:cs typeface="Times New Roman"/>
                <a:sym typeface="Times New Roman"/>
              </a:rPr>
              <a:t>Cho </a:t>
            </a:r>
            <a:r>
              <a:rPr lang="en-US" dirty="0" err="1">
                <a:latin typeface="Times New Roman"/>
                <a:ea typeface="Times New Roman"/>
                <a:cs typeface="Times New Roman"/>
                <a:sym typeface="Times New Roman"/>
              </a:rPr>
              <a:t>tập</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hợp</a:t>
            </a:r>
            <a:r>
              <a:rPr lang="en-US" dirty="0">
                <a:latin typeface="Times New Roman"/>
                <a:ea typeface="Times New Roman"/>
                <a:cs typeface="Times New Roman"/>
                <a:sym typeface="Times New Roman"/>
              </a:rPr>
              <a:t> B = { 2; 3; 5; 7}. </a:t>
            </a:r>
            <a:r>
              <a:rPr lang="en-US" dirty="0" err="1">
                <a:latin typeface="Times New Roman"/>
                <a:ea typeface="Times New Roman"/>
                <a:cs typeface="Times New Roman"/>
                <a:sym typeface="Times New Roman"/>
              </a:rPr>
              <a:t>Số</a:t>
            </a:r>
            <a:r>
              <a:rPr lang="en-US" dirty="0">
                <a:latin typeface="Times New Roman"/>
                <a:ea typeface="Times New Roman"/>
                <a:cs typeface="Times New Roman"/>
                <a:sym typeface="Times New Roman"/>
              </a:rPr>
              <a:t> 2 </a:t>
            </a:r>
            <a:r>
              <a:rPr lang="en-US" dirty="0" err="1">
                <a:latin typeface="Times New Roman"/>
                <a:ea typeface="Times New Roman"/>
                <a:cs typeface="Times New Roman"/>
                <a:sym typeface="Times New Roman"/>
              </a:rPr>
              <a:t>và</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số</a:t>
            </a:r>
            <a:r>
              <a:rPr lang="en-US" dirty="0">
                <a:latin typeface="Times New Roman"/>
                <a:ea typeface="Times New Roman"/>
                <a:cs typeface="Times New Roman"/>
                <a:sym typeface="Times New Roman"/>
              </a:rPr>
              <a:t> 4 </a:t>
            </a:r>
            <a:r>
              <a:rPr lang="en-US" dirty="0" err="1">
                <a:latin typeface="Times New Roman"/>
                <a:ea typeface="Times New Roman"/>
                <a:cs typeface="Times New Roman"/>
                <a:sym typeface="Times New Roman"/>
              </a:rPr>
              <a:t>có</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là</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phần</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tử</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của</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tập</a:t>
            </a:r>
            <a:r>
              <a:rPr lang="en-US" dirty="0">
                <a:latin typeface="Times New Roman"/>
                <a:ea typeface="Times New Roman"/>
                <a:cs typeface="Times New Roman"/>
                <a:sym typeface="Times New Roman"/>
              </a:rPr>
              <a:t> </a:t>
            </a:r>
            <a:r>
              <a:rPr lang="en-US" dirty="0" err="1">
                <a:latin typeface="Times New Roman"/>
                <a:ea typeface="Times New Roman"/>
                <a:cs typeface="Times New Roman"/>
                <a:sym typeface="Times New Roman"/>
              </a:rPr>
              <a:t>hợp</a:t>
            </a:r>
            <a:r>
              <a:rPr lang="en-US" dirty="0">
                <a:latin typeface="Times New Roman"/>
                <a:ea typeface="Times New Roman"/>
                <a:cs typeface="Times New Roman"/>
                <a:sym typeface="Times New Roman"/>
              </a:rPr>
              <a:t> B </a:t>
            </a:r>
            <a:r>
              <a:rPr lang="en-US" dirty="0" err="1">
                <a:latin typeface="Times New Roman"/>
                <a:ea typeface="Times New Roman"/>
                <a:cs typeface="Times New Roman"/>
                <a:sym typeface="Times New Roman"/>
              </a:rPr>
              <a:t>không</a:t>
            </a:r>
            <a:r>
              <a:rPr lang="en-US" dirty="0">
                <a:latin typeface="Times New Roman"/>
                <a:ea typeface="Times New Roman"/>
                <a:cs typeface="Times New Roman"/>
                <a:sym typeface="Times New Roman"/>
              </a:rPr>
              <a:t>?</a:t>
            </a:r>
            <a:endParaRPr lang="en-US" sz="2400" dirty="0"/>
          </a:p>
        </p:txBody>
      </p:sp>
      <p:sp>
        <p:nvSpPr>
          <p:cNvPr id="3" name="Rectangle 2">
            <a:extLst>
              <a:ext uri="{FF2B5EF4-FFF2-40B4-BE49-F238E27FC236}">
                <a16:creationId xmlns:a16="http://schemas.microsoft.com/office/drawing/2014/main" id="{40CACE90-AC77-4C0F-9542-C4623429EDB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8" name="Rectangle 4">
            <a:extLst>
              <a:ext uri="{FF2B5EF4-FFF2-40B4-BE49-F238E27FC236}">
                <a16:creationId xmlns:a16="http://schemas.microsoft.com/office/drawing/2014/main" id="{D21802F7-874B-47B6-A34E-D24A06F42553}"/>
              </a:ext>
            </a:extLst>
          </p:cNvPr>
          <p:cNvSpPr>
            <a:spLocks noChangeArrowheads="1"/>
          </p:cNvSpPr>
          <p:nvPr/>
        </p:nvSpPr>
        <p:spPr bwMode="auto">
          <a:xfrm>
            <a:off x="8192654" y="56327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1" name="Group 50">
            <a:extLst>
              <a:ext uri="{FF2B5EF4-FFF2-40B4-BE49-F238E27FC236}">
                <a16:creationId xmlns:a16="http://schemas.microsoft.com/office/drawing/2014/main" id="{A402DD59-FB5C-4434-BEA3-50DC2F37A2E4}"/>
              </a:ext>
            </a:extLst>
          </p:cNvPr>
          <p:cNvGrpSpPr/>
          <p:nvPr/>
        </p:nvGrpSpPr>
        <p:grpSpPr>
          <a:xfrm>
            <a:off x="5251721" y="3142485"/>
            <a:ext cx="6938692" cy="3804932"/>
            <a:chOff x="5251721" y="3142485"/>
            <a:chExt cx="6938692" cy="3804932"/>
          </a:xfrm>
        </p:grpSpPr>
        <p:pic>
          <p:nvPicPr>
            <p:cNvPr id="45" name="图片 3">
              <a:extLst>
                <a:ext uri="{FF2B5EF4-FFF2-40B4-BE49-F238E27FC236}">
                  <a16:creationId xmlns:a16="http://schemas.microsoft.com/office/drawing/2014/main" id="{21873DB4-368D-4F66-81C2-CDA5FB89A1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1721" y="3142485"/>
              <a:ext cx="6938692" cy="3804932"/>
            </a:xfrm>
            <a:prstGeom prst="rect">
              <a:avLst/>
            </a:prstGeom>
          </p:spPr>
        </p:pic>
        <p:grpSp>
          <p:nvGrpSpPr>
            <p:cNvPr id="46" name="Group 45">
              <a:extLst>
                <a:ext uri="{FF2B5EF4-FFF2-40B4-BE49-F238E27FC236}">
                  <a16:creationId xmlns:a16="http://schemas.microsoft.com/office/drawing/2014/main" id="{0995E267-74E4-4745-9F85-C947537A1761}"/>
                </a:ext>
              </a:extLst>
            </p:cNvPr>
            <p:cNvGrpSpPr/>
            <p:nvPr/>
          </p:nvGrpSpPr>
          <p:grpSpPr>
            <a:xfrm>
              <a:off x="5877584" y="3806071"/>
              <a:ext cx="4903907" cy="954107"/>
              <a:chOff x="5877583" y="3927825"/>
              <a:chExt cx="4903907" cy="954107"/>
            </a:xfrm>
          </p:grpSpPr>
          <p:sp>
            <p:nvSpPr>
              <p:cNvPr id="2" name="Rectangle 1">
                <a:extLst>
                  <a:ext uri="{FF2B5EF4-FFF2-40B4-BE49-F238E27FC236}">
                    <a16:creationId xmlns:a16="http://schemas.microsoft.com/office/drawing/2014/main" id="{545726CE-3900-492B-A105-DAF9306ACE06}"/>
                  </a:ext>
                </a:extLst>
              </p:cNvPr>
              <p:cNvSpPr/>
              <p:nvPr/>
            </p:nvSpPr>
            <p:spPr>
              <a:xfrm>
                <a:off x="5877583" y="3927825"/>
                <a:ext cx="4903907" cy="954107"/>
              </a:xfrm>
              <a:prstGeom prst="rect">
                <a:avLst/>
              </a:prstGeom>
            </p:spPr>
            <p:txBody>
              <a:bodyPr wrap="none">
                <a:spAutoFit/>
              </a:bodyPr>
              <a:lstStyle/>
              <a:p>
                <a:r>
                  <a:rPr lang="vi-VN" sz="2800" dirty="0">
                    <a:latin typeface="Times New Roman" panose="02020603050405020304" pitchFamily="18" charset="0"/>
                    <a:ea typeface="Calibri" panose="020F0502020204030204" pitchFamily="34" charset="0"/>
                  </a:rPr>
                  <a:t>+ Số 2 là phần tử của tập hợp B. </a:t>
                </a:r>
                <a:endParaRPr lang="en-US" sz="2800" dirty="0">
                  <a:latin typeface="Times New Roman" panose="02020603050405020304" pitchFamily="18" charset="0"/>
                  <a:ea typeface="Calibri" panose="020F0502020204030204" pitchFamily="34" charset="0"/>
                </a:endParaRPr>
              </a:p>
              <a:p>
                <a:r>
                  <a:rPr lang="vi-VN" sz="2800" dirty="0">
                    <a:latin typeface="Times New Roman" panose="02020603050405020304" pitchFamily="18" charset="0"/>
                    <a:ea typeface="Calibri" panose="020F0502020204030204" pitchFamily="34" charset="0"/>
                  </a:rPr>
                  <a:t> Ta viết </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2 </a:t>
                </a:r>
                <a:r>
                  <a:rPr lang="en-US" sz="2800" dirty="0" err="1">
                    <a:latin typeface="Times New Roman" panose="02020603050405020304" pitchFamily="18" charset="0"/>
                    <a:ea typeface="Calibri" panose="020F0502020204030204" pitchFamily="34" charset="0"/>
                  </a:rPr>
                  <a:t>thuộc</a:t>
                </a:r>
                <a:r>
                  <a:rPr lang="en-US" sz="2800" dirty="0">
                    <a:latin typeface="Times New Roman" panose="02020603050405020304" pitchFamily="18" charset="0"/>
                    <a:ea typeface="Calibri" panose="020F0502020204030204" pitchFamily="34" charset="0"/>
                  </a:rPr>
                  <a:t> B</a:t>
                </a:r>
                <a:endParaRPr lang="en-US" sz="2800" dirty="0"/>
              </a:p>
            </p:txBody>
          </p:sp>
          <p:graphicFrame>
            <p:nvGraphicFramePr>
              <p:cNvPr id="4" name="Object 3">
                <a:extLst>
                  <a:ext uri="{FF2B5EF4-FFF2-40B4-BE49-F238E27FC236}">
                    <a16:creationId xmlns:a16="http://schemas.microsoft.com/office/drawing/2014/main" id="{30AA1C34-FA7A-4AD9-9943-8B3448FAF37F}"/>
                  </a:ext>
                </a:extLst>
              </p:cNvPr>
              <p:cNvGraphicFramePr>
                <a:graphicFrameLocks noChangeAspect="1"/>
              </p:cNvGraphicFramePr>
              <p:nvPr>
                <p:extLst>
                  <p:ext uri="{D42A27DB-BD31-4B8C-83A1-F6EECF244321}">
                    <p14:modId xmlns:p14="http://schemas.microsoft.com/office/powerpoint/2010/main" val="2244921178"/>
                  </p:ext>
                </p:extLst>
              </p:nvPr>
            </p:nvGraphicFramePr>
            <p:xfrm>
              <a:off x="7108826" y="4453450"/>
              <a:ext cx="815974" cy="353376"/>
            </p:xfrm>
            <a:graphic>
              <a:graphicData uri="http://schemas.openxmlformats.org/presentationml/2006/ole">
                <mc:AlternateContent xmlns:mc="http://schemas.openxmlformats.org/markup-compatibility/2006">
                  <mc:Choice xmlns:v="urn:schemas-microsoft-com:vml" Requires="v">
                    <p:oleObj spid="_x0000_s2070" name="Equation" r:id="rId7" imgW="405872" imgH="177569" progId="Equation.DSMT4">
                      <p:embed/>
                    </p:oleObj>
                  </mc:Choice>
                  <mc:Fallback>
                    <p:oleObj name="Equation" r:id="rId7" imgW="405872" imgH="177569" progId="Equation.DSMT4">
                      <p:embed/>
                      <p:pic>
                        <p:nvPicPr>
                          <p:cNvPr id="4" name="Object 3">
                            <a:extLst>
                              <a:ext uri="{FF2B5EF4-FFF2-40B4-BE49-F238E27FC236}">
                                <a16:creationId xmlns:a16="http://schemas.microsoft.com/office/drawing/2014/main" id="{30AA1C34-FA7A-4AD9-9943-8B3448FAF3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8826" y="4453450"/>
                            <a:ext cx="815974" cy="353376"/>
                          </a:xfrm>
                          <a:prstGeom prst="rect">
                            <a:avLst/>
                          </a:prstGeom>
                          <a:noFill/>
                        </p:spPr>
                      </p:pic>
                    </p:oleObj>
                  </mc:Fallback>
                </mc:AlternateContent>
              </a:graphicData>
            </a:graphic>
          </p:graphicFrame>
        </p:grpSp>
        <p:grpSp>
          <p:nvGrpSpPr>
            <p:cNvPr id="50" name="Group 49">
              <a:extLst>
                <a:ext uri="{FF2B5EF4-FFF2-40B4-BE49-F238E27FC236}">
                  <a16:creationId xmlns:a16="http://schemas.microsoft.com/office/drawing/2014/main" id="{E065FCDF-41AD-4A02-9B2E-946079E8143E}"/>
                </a:ext>
              </a:extLst>
            </p:cNvPr>
            <p:cNvGrpSpPr/>
            <p:nvPr/>
          </p:nvGrpSpPr>
          <p:grpSpPr>
            <a:xfrm>
              <a:off x="5894310" y="4772732"/>
              <a:ext cx="4808890" cy="1384995"/>
              <a:chOff x="5877584" y="5035715"/>
              <a:chExt cx="4808890" cy="1384995"/>
            </a:xfrm>
          </p:grpSpPr>
          <p:sp>
            <p:nvSpPr>
              <p:cNvPr id="47" name="Rectangle 46">
                <a:extLst>
                  <a:ext uri="{FF2B5EF4-FFF2-40B4-BE49-F238E27FC236}">
                    <a16:creationId xmlns:a16="http://schemas.microsoft.com/office/drawing/2014/main" id="{A2438AA0-57EE-47F8-AA3E-2118BBC9F6B1}"/>
                  </a:ext>
                </a:extLst>
              </p:cNvPr>
              <p:cNvSpPr/>
              <p:nvPr/>
            </p:nvSpPr>
            <p:spPr>
              <a:xfrm>
                <a:off x="5877584" y="5035715"/>
                <a:ext cx="4808890" cy="1384995"/>
              </a:xfrm>
              <a:prstGeom prst="rect">
                <a:avLst/>
              </a:prstGeom>
            </p:spPr>
            <p:txBody>
              <a:bodyPr wrap="square">
                <a:spAutoFit/>
              </a:bodyPr>
              <a:lstStyle/>
              <a:p>
                <a:r>
                  <a:rPr lang="vi-VN" sz="2800" dirty="0">
                    <a:latin typeface="Times New Roman" panose="02020603050405020304" pitchFamily="18" charset="0"/>
                    <a:ea typeface="Calibri" panose="020F0502020204030204" pitchFamily="34" charset="0"/>
                  </a:rPr>
                  <a:t>+ Số 4 không là phần tử của tập hợp B </a:t>
                </a:r>
                <a:r>
                  <a:rPr lang="en-US" sz="2800"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Ta viết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4 </a:t>
                </a:r>
                <a:r>
                  <a:rPr lang="en-US" sz="2800" dirty="0" err="1">
                    <a:latin typeface="Times New Roman" panose="02020603050405020304" pitchFamily="18" charset="0"/>
                    <a:ea typeface="Calibri" panose="020F0502020204030204" pitchFamily="34" charset="0"/>
                  </a:rPr>
                  <a:t>không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thuộc</a:t>
                </a:r>
                <a:r>
                  <a:rPr lang="en-US" sz="2800" dirty="0">
                    <a:latin typeface="Times New Roman" panose="02020603050405020304" pitchFamily="18" charset="0"/>
                    <a:ea typeface="Calibri" panose="020F0502020204030204" pitchFamily="34" charset="0"/>
                  </a:rPr>
                  <a:t> B </a:t>
                </a:r>
                <a:endParaRPr lang="en-US" sz="2800" dirty="0"/>
              </a:p>
            </p:txBody>
          </p:sp>
          <p:graphicFrame>
            <p:nvGraphicFramePr>
              <p:cNvPr id="49" name="Object 48">
                <a:extLst>
                  <a:ext uri="{FF2B5EF4-FFF2-40B4-BE49-F238E27FC236}">
                    <a16:creationId xmlns:a16="http://schemas.microsoft.com/office/drawing/2014/main" id="{D58FBEC0-616E-4CCD-AC97-9F3E8DF4361B}"/>
                  </a:ext>
                </a:extLst>
              </p:cNvPr>
              <p:cNvGraphicFramePr>
                <a:graphicFrameLocks noChangeAspect="1"/>
              </p:cNvGraphicFramePr>
              <p:nvPr>
                <p:extLst>
                  <p:ext uri="{D42A27DB-BD31-4B8C-83A1-F6EECF244321}">
                    <p14:modId xmlns:p14="http://schemas.microsoft.com/office/powerpoint/2010/main" val="189682257"/>
                  </p:ext>
                </p:extLst>
              </p:nvPr>
            </p:nvGraphicFramePr>
            <p:xfrm>
              <a:off x="8175928" y="5553150"/>
              <a:ext cx="763156" cy="375798"/>
            </p:xfrm>
            <a:graphic>
              <a:graphicData uri="http://schemas.openxmlformats.org/presentationml/2006/ole">
                <mc:AlternateContent xmlns:mc="http://schemas.openxmlformats.org/markup-compatibility/2006">
                  <mc:Choice xmlns:v="urn:schemas-microsoft-com:vml" Requires="v">
                    <p:oleObj spid="_x0000_s2071" name="Equation" r:id="rId9" imgW="419040" imgH="203040" progId="Equation.DSMT4">
                      <p:embed/>
                    </p:oleObj>
                  </mc:Choice>
                  <mc:Fallback>
                    <p:oleObj name="Equation" r:id="rId9" imgW="419040" imgH="203040" progId="Equation.DSMT4">
                      <p:embed/>
                      <p:pic>
                        <p:nvPicPr>
                          <p:cNvPr id="49" name="Object 48">
                            <a:extLst>
                              <a:ext uri="{FF2B5EF4-FFF2-40B4-BE49-F238E27FC236}">
                                <a16:creationId xmlns:a16="http://schemas.microsoft.com/office/drawing/2014/main" id="{D58FBEC0-616E-4CCD-AC97-9F3E8DF4361B}"/>
                              </a:ext>
                            </a:extLst>
                          </p:cNvPr>
                          <p:cNvPicPr>
                            <a:picLocks noChangeAspect="1" noChangeArrowheads="1"/>
                          </p:cNvPicPr>
                          <p:nvPr/>
                        </p:nvPicPr>
                        <p:blipFill>
                          <a:blip r:embed="rId10"/>
                          <a:srcRect/>
                          <a:stretch>
                            <a:fillRect/>
                          </a:stretch>
                        </p:blipFill>
                        <p:spPr bwMode="auto">
                          <a:xfrm>
                            <a:off x="8175928" y="5553150"/>
                            <a:ext cx="763156" cy="375798"/>
                          </a:xfrm>
                          <a:prstGeom prst="rect">
                            <a:avLst/>
                          </a:prstGeom>
                          <a:noFill/>
                        </p:spPr>
                      </p:pic>
                    </p:oleObj>
                  </mc:Fallback>
                </mc:AlternateContent>
              </a:graphicData>
            </a:graphic>
          </p:graphicFrame>
        </p:grpSp>
      </p:grpSp>
    </p:spTree>
    <p:extLst>
      <p:ext uri="{BB962C8B-B14F-4D97-AF65-F5344CB8AC3E}">
        <p14:creationId xmlns:p14="http://schemas.microsoft.com/office/powerpoint/2010/main" val="1476995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fade">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BDB83AC4-F6AD-42F2-9F54-9BD199CCAD82}"/>
              </a:ext>
            </a:extLst>
          </p:cNvPr>
          <p:cNvGrpSpPr/>
          <p:nvPr/>
        </p:nvGrpSpPr>
        <p:grpSpPr>
          <a:xfrm>
            <a:off x="0" y="453830"/>
            <a:ext cx="12190413" cy="769320"/>
            <a:chOff x="0" y="606993"/>
            <a:chExt cx="12190413" cy="769320"/>
          </a:xfrm>
        </p:grpSpPr>
        <p:sp>
          <p:nvSpPr>
            <p:cNvPr id="3" name="矩形 7">
              <a:extLst>
                <a:ext uri="{FF2B5EF4-FFF2-40B4-BE49-F238E27FC236}">
                  <a16:creationId xmlns:a16="http://schemas.microsoft.com/office/drawing/2014/main" id="{DF6D7EE0-D201-488C-A36E-C57C04A6110F}"/>
                </a:ext>
              </a:extLst>
            </p:cNvPr>
            <p:cNvSpPr/>
            <p:nvPr/>
          </p:nvSpPr>
          <p:spPr>
            <a:xfrm flipV="1">
              <a:off x="0" y="1330594"/>
              <a:ext cx="12190413" cy="45719"/>
            </a:xfrm>
            <a:prstGeom prst="rect">
              <a:avLst/>
            </a:prstGeom>
            <a:solidFill>
              <a:srgbClr val="009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D5F4E4DC-6CEA-4FE2-8F91-16991D1D14D7}"/>
                </a:ext>
              </a:extLst>
            </p:cNvPr>
            <p:cNvSpPr txBox="1">
              <a:spLocks noChangeArrowheads="1"/>
            </p:cNvSpPr>
            <p:nvPr/>
          </p:nvSpPr>
          <p:spPr bwMode="auto">
            <a:xfrm>
              <a:off x="3319426" y="606993"/>
              <a:ext cx="616631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3.Phần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tử</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của</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tập</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hợp</a:t>
              </a:r>
              <a:endParaRPr lang="zh-CN" altLang="en-US"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pic>
        <p:nvPicPr>
          <p:cNvPr id="5" name="图片 3" descr="18">
            <a:extLst>
              <a:ext uri="{FF2B5EF4-FFF2-40B4-BE49-F238E27FC236}">
                <a16:creationId xmlns:a16="http://schemas.microsoft.com/office/drawing/2014/main" id="{F411DDF3-BA90-490D-8D92-C5EBF7FF0241}"/>
              </a:ext>
            </a:extLst>
          </p:cNvPr>
          <p:cNvPicPr>
            <a:picLocks noChangeAspect="1"/>
          </p:cNvPicPr>
          <p:nvPr/>
        </p:nvPicPr>
        <p:blipFill>
          <a:blip r:embed="rId2"/>
          <a:stretch>
            <a:fillRect/>
          </a:stretch>
        </p:blipFill>
        <p:spPr>
          <a:xfrm>
            <a:off x="156405" y="1069383"/>
            <a:ext cx="7329626" cy="5068886"/>
          </a:xfrm>
          <a:prstGeom prst="rect">
            <a:avLst/>
          </a:prstGeom>
          <a:noFill/>
          <a:ln w="9525">
            <a:noFill/>
          </a:ln>
        </p:spPr>
      </p:pic>
      <p:sp>
        <p:nvSpPr>
          <p:cNvPr id="6" name="Google Shape;134;p5">
            <a:extLst>
              <a:ext uri="{FF2B5EF4-FFF2-40B4-BE49-F238E27FC236}">
                <a16:creationId xmlns:a16="http://schemas.microsoft.com/office/drawing/2014/main" id="{B6F1707B-06C3-499A-9878-0E9E6EBCAFEB}"/>
              </a:ext>
            </a:extLst>
          </p:cNvPr>
          <p:cNvSpPr txBox="1"/>
          <p:nvPr/>
        </p:nvSpPr>
        <p:spPr>
          <a:xfrm>
            <a:off x="978193" y="2268381"/>
            <a:ext cx="5956663"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Times New Roman"/>
                <a:ea typeface="Times New Roman"/>
                <a:cs typeface="Times New Roman"/>
                <a:sym typeface="Times New Roman"/>
              </a:rPr>
              <a:t>Ví</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dụ</a:t>
            </a:r>
            <a:r>
              <a:rPr lang="en-US" sz="2800" dirty="0">
                <a:solidFill>
                  <a:schemeClr val="dk1"/>
                </a:solidFill>
                <a:latin typeface="Times New Roman"/>
                <a:ea typeface="Times New Roman"/>
                <a:cs typeface="Times New Roman"/>
                <a:sym typeface="Times New Roman"/>
              </a:rPr>
              <a:t> 2: Cho </a:t>
            </a:r>
            <a:r>
              <a:rPr lang="en-US" sz="2800" dirty="0" err="1">
                <a:solidFill>
                  <a:schemeClr val="dk1"/>
                </a:solidFill>
                <a:latin typeface="Times New Roman"/>
                <a:ea typeface="Times New Roman"/>
                <a:cs typeface="Times New Roman"/>
                <a:sym typeface="Times New Roman"/>
              </a:rPr>
              <a:t>tập</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hợp</a:t>
            </a:r>
            <a:r>
              <a:rPr lang="en-US" sz="2800" dirty="0">
                <a:solidFill>
                  <a:schemeClr val="dk1"/>
                </a:solidFill>
                <a:latin typeface="Times New Roman"/>
                <a:ea typeface="Times New Roman"/>
                <a:cs typeface="Times New Roman"/>
                <a:sym typeface="Times New Roman"/>
              </a:rPr>
              <a:t> M={a; e; </a:t>
            </a:r>
            <a:r>
              <a:rPr lang="en-US" sz="2800" dirty="0" err="1">
                <a:solidFill>
                  <a:schemeClr val="dk1"/>
                </a:solidFill>
                <a:latin typeface="Times New Roman"/>
                <a:ea typeface="Times New Roman"/>
                <a:cs typeface="Times New Roman"/>
                <a:sym typeface="Times New Roman"/>
              </a:rPr>
              <a:t>i</a:t>
            </a:r>
            <a:r>
              <a:rPr lang="en-US" sz="2800" dirty="0">
                <a:solidFill>
                  <a:schemeClr val="dk1"/>
                </a:solidFill>
                <a:latin typeface="Times New Roman"/>
                <a:ea typeface="Times New Roman"/>
                <a:cs typeface="Times New Roman"/>
                <a:sym typeface="Times New Roman"/>
              </a:rPr>
              <a:t>; o; u}</a:t>
            </a:r>
            <a:endParaRPr dirty="0"/>
          </a:p>
          <a:p>
            <a:pPr marL="0" marR="0" lvl="0" indent="0" algn="l" rtl="0">
              <a:spcBef>
                <a:spcPts val="0"/>
              </a:spcBef>
              <a:spcAft>
                <a:spcPts val="0"/>
              </a:spcAft>
              <a:buNone/>
            </a:pPr>
            <a:r>
              <a:rPr lang="en-US" sz="2800" dirty="0" err="1">
                <a:solidFill>
                  <a:schemeClr val="dk1"/>
                </a:solidFill>
                <a:latin typeface="Times New Roman"/>
                <a:ea typeface="Times New Roman"/>
                <a:cs typeface="Times New Roman"/>
                <a:sym typeface="Times New Roman"/>
              </a:rPr>
              <a:t>Phát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biểu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nào</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sau</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đây</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là</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đúng</a:t>
            </a:r>
            <a:endParaRPr sz="2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grpSp>
        <p:nvGrpSpPr>
          <p:cNvPr id="8" name="Google Shape;135;p5">
            <a:extLst>
              <a:ext uri="{FF2B5EF4-FFF2-40B4-BE49-F238E27FC236}">
                <a16:creationId xmlns:a16="http://schemas.microsoft.com/office/drawing/2014/main" id="{108C52E2-0F1E-4459-B841-774BC9F327BF}"/>
              </a:ext>
            </a:extLst>
          </p:cNvPr>
          <p:cNvGrpSpPr/>
          <p:nvPr/>
        </p:nvGrpSpPr>
        <p:grpSpPr>
          <a:xfrm>
            <a:off x="1152234" y="3589775"/>
            <a:ext cx="1920239" cy="541950"/>
            <a:chOff x="313509" y="3500846"/>
            <a:chExt cx="1920239" cy="541950"/>
          </a:xfrm>
        </p:grpSpPr>
        <p:sp>
          <p:nvSpPr>
            <p:cNvPr id="9" name="Google Shape;136;p5">
              <a:extLst>
                <a:ext uri="{FF2B5EF4-FFF2-40B4-BE49-F238E27FC236}">
                  <a16:creationId xmlns:a16="http://schemas.microsoft.com/office/drawing/2014/main" id="{5F56694C-E6C4-4B67-9C37-B5A36E1D0C4A}"/>
                </a:ext>
              </a:extLst>
            </p:cNvPr>
            <p:cNvSpPr/>
            <p:nvPr/>
          </p:nvSpPr>
          <p:spPr>
            <a:xfrm>
              <a:off x="313509" y="3500846"/>
              <a:ext cx="470262" cy="457200"/>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1</a:t>
              </a:r>
              <a:endParaRPr sz="2800">
                <a:solidFill>
                  <a:schemeClr val="lt1"/>
                </a:solidFill>
                <a:latin typeface="Calibri"/>
                <a:ea typeface="Calibri"/>
                <a:cs typeface="Calibri"/>
                <a:sym typeface="Calibri"/>
              </a:endParaRPr>
            </a:p>
          </p:txBody>
        </p:sp>
        <p:sp>
          <p:nvSpPr>
            <p:cNvPr id="10" name="Google Shape;137;p5">
              <a:extLst>
                <a:ext uri="{FF2B5EF4-FFF2-40B4-BE49-F238E27FC236}">
                  <a16:creationId xmlns:a16="http://schemas.microsoft.com/office/drawing/2014/main" id="{0CA513D2-06B5-4791-B46E-0C351AA8A9ED}"/>
                </a:ext>
              </a:extLst>
            </p:cNvPr>
            <p:cNvSpPr txBox="1"/>
            <p:nvPr/>
          </p:nvSpPr>
          <p:spPr>
            <a:xfrm>
              <a:off x="927463" y="3519576"/>
              <a:ext cx="1306285" cy="523220"/>
            </a:xfrm>
            <a:prstGeom prst="rect">
              <a:avLst/>
            </a:prstGeom>
            <a:blipFill rotWithShape="1">
              <a:blip r:embed="rId3">
                <a:alphaModFix/>
              </a:blip>
              <a:stretch>
                <a:fillRect l="-9301" t="-11627" b="-3139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pSp>
      <p:grpSp>
        <p:nvGrpSpPr>
          <p:cNvPr id="11" name="Google Shape;138;p5">
            <a:extLst>
              <a:ext uri="{FF2B5EF4-FFF2-40B4-BE49-F238E27FC236}">
                <a16:creationId xmlns:a16="http://schemas.microsoft.com/office/drawing/2014/main" id="{AE45C916-C943-4FDE-A0F4-CFD44F48A62B}"/>
              </a:ext>
            </a:extLst>
          </p:cNvPr>
          <p:cNvGrpSpPr/>
          <p:nvPr/>
        </p:nvGrpSpPr>
        <p:grpSpPr>
          <a:xfrm>
            <a:off x="4705715" y="3438790"/>
            <a:ext cx="1920239" cy="523220"/>
            <a:chOff x="4480560" y="3449230"/>
            <a:chExt cx="1920239" cy="523220"/>
          </a:xfrm>
        </p:grpSpPr>
        <p:sp>
          <p:nvSpPr>
            <p:cNvPr id="12" name="Google Shape;139;p5">
              <a:extLst>
                <a:ext uri="{FF2B5EF4-FFF2-40B4-BE49-F238E27FC236}">
                  <a16:creationId xmlns:a16="http://schemas.microsoft.com/office/drawing/2014/main" id="{0C40EC08-FDC8-44A3-9F27-8B0D8F9ADB9E}"/>
                </a:ext>
              </a:extLst>
            </p:cNvPr>
            <p:cNvSpPr/>
            <p:nvPr/>
          </p:nvSpPr>
          <p:spPr>
            <a:xfrm>
              <a:off x="4480560" y="3500846"/>
              <a:ext cx="470262" cy="457200"/>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lt1"/>
                  </a:solidFill>
                  <a:latin typeface="Calibri"/>
                  <a:ea typeface="Calibri"/>
                  <a:cs typeface="Calibri"/>
                  <a:sym typeface="Calibri"/>
                </a:rPr>
                <a:t>2</a:t>
              </a:r>
              <a:endParaRPr sz="2800" dirty="0">
                <a:solidFill>
                  <a:schemeClr val="lt1"/>
                </a:solidFill>
                <a:latin typeface="Calibri"/>
                <a:ea typeface="Calibri"/>
                <a:cs typeface="Calibri"/>
                <a:sym typeface="Calibri"/>
              </a:endParaRPr>
            </a:p>
          </p:txBody>
        </p:sp>
        <p:sp>
          <p:nvSpPr>
            <p:cNvPr id="13" name="Google Shape;140;p5">
              <a:extLst>
                <a:ext uri="{FF2B5EF4-FFF2-40B4-BE49-F238E27FC236}">
                  <a16:creationId xmlns:a16="http://schemas.microsoft.com/office/drawing/2014/main" id="{E861C7AF-1F36-4B34-ADEB-FA919F66FC06}"/>
                </a:ext>
              </a:extLst>
            </p:cNvPr>
            <p:cNvSpPr txBox="1"/>
            <p:nvPr/>
          </p:nvSpPr>
          <p:spPr>
            <a:xfrm>
              <a:off x="5094514" y="3449230"/>
              <a:ext cx="1306285" cy="523220"/>
            </a:xfrm>
            <a:prstGeom prst="rect">
              <a:avLst/>
            </a:prstGeom>
            <a:blipFill rotWithShape="1">
              <a:blip r:embed="rId4">
                <a:alphaModFix/>
              </a:blip>
              <a:stretch>
                <a:fillRect l="-9812" t="-12939" b="-329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pSp>
      <p:grpSp>
        <p:nvGrpSpPr>
          <p:cNvPr id="14" name="Google Shape;141;p5">
            <a:extLst>
              <a:ext uri="{FF2B5EF4-FFF2-40B4-BE49-F238E27FC236}">
                <a16:creationId xmlns:a16="http://schemas.microsoft.com/office/drawing/2014/main" id="{4F4AECAE-AAAD-4F77-89C9-647D0FF928BC}"/>
              </a:ext>
            </a:extLst>
          </p:cNvPr>
          <p:cNvGrpSpPr/>
          <p:nvPr/>
        </p:nvGrpSpPr>
        <p:grpSpPr>
          <a:xfrm>
            <a:off x="1214252" y="4585630"/>
            <a:ext cx="1920240" cy="584775"/>
            <a:chOff x="313509" y="4495730"/>
            <a:chExt cx="1920240" cy="584775"/>
          </a:xfrm>
        </p:grpSpPr>
        <p:sp>
          <p:nvSpPr>
            <p:cNvPr id="15" name="Google Shape;142;p5">
              <a:extLst>
                <a:ext uri="{FF2B5EF4-FFF2-40B4-BE49-F238E27FC236}">
                  <a16:creationId xmlns:a16="http://schemas.microsoft.com/office/drawing/2014/main" id="{896F8925-4461-4C78-AD69-C5DC1F4C1671}"/>
                </a:ext>
              </a:extLst>
            </p:cNvPr>
            <p:cNvSpPr/>
            <p:nvPr/>
          </p:nvSpPr>
          <p:spPr>
            <a:xfrm>
              <a:off x="313509" y="4561750"/>
              <a:ext cx="470262" cy="457200"/>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3</a:t>
              </a:r>
              <a:endParaRPr sz="2800">
                <a:solidFill>
                  <a:schemeClr val="lt1"/>
                </a:solidFill>
                <a:latin typeface="Calibri"/>
                <a:ea typeface="Calibri"/>
                <a:cs typeface="Calibri"/>
                <a:sym typeface="Calibri"/>
              </a:endParaRPr>
            </a:p>
          </p:txBody>
        </p:sp>
        <p:sp>
          <p:nvSpPr>
            <p:cNvPr id="16" name="Google Shape;143;p5">
              <a:extLst>
                <a:ext uri="{FF2B5EF4-FFF2-40B4-BE49-F238E27FC236}">
                  <a16:creationId xmlns:a16="http://schemas.microsoft.com/office/drawing/2014/main" id="{5A42887C-0F6D-428D-AADD-715030500C5A}"/>
                </a:ext>
              </a:extLst>
            </p:cNvPr>
            <p:cNvSpPr txBox="1"/>
            <p:nvPr/>
          </p:nvSpPr>
          <p:spPr>
            <a:xfrm>
              <a:off x="927464" y="4495730"/>
              <a:ext cx="1306285" cy="584775"/>
            </a:xfrm>
            <a:prstGeom prst="rect">
              <a:avLst/>
            </a:prstGeom>
            <a:blipFill rotWithShape="1">
              <a:blip r:embed="rId5">
                <a:alphaModFix/>
              </a:blip>
              <a:stretch>
                <a:fillRect l="-9301" t="-2081" b="-260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pSp>
      <p:grpSp>
        <p:nvGrpSpPr>
          <p:cNvPr id="17" name="Google Shape;144;p5">
            <a:extLst>
              <a:ext uri="{FF2B5EF4-FFF2-40B4-BE49-F238E27FC236}">
                <a16:creationId xmlns:a16="http://schemas.microsoft.com/office/drawing/2014/main" id="{C3A505C3-572F-4671-B76A-357FE2A9FB37}"/>
              </a:ext>
            </a:extLst>
          </p:cNvPr>
          <p:cNvGrpSpPr/>
          <p:nvPr/>
        </p:nvGrpSpPr>
        <p:grpSpPr>
          <a:xfrm>
            <a:off x="4810257" y="4501668"/>
            <a:ext cx="1920240" cy="584775"/>
            <a:chOff x="4480560" y="4539664"/>
            <a:chExt cx="1920240" cy="584775"/>
          </a:xfrm>
        </p:grpSpPr>
        <p:sp>
          <p:nvSpPr>
            <p:cNvPr id="18" name="Google Shape;145;p5">
              <a:extLst>
                <a:ext uri="{FF2B5EF4-FFF2-40B4-BE49-F238E27FC236}">
                  <a16:creationId xmlns:a16="http://schemas.microsoft.com/office/drawing/2014/main" id="{B365ECFD-78BA-4009-8BE9-C20901797953}"/>
                </a:ext>
              </a:extLst>
            </p:cNvPr>
            <p:cNvSpPr/>
            <p:nvPr/>
          </p:nvSpPr>
          <p:spPr>
            <a:xfrm>
              <a:off x="4480560" y="4589282"/>
              <a:ext cx="470262" cy="457200"/>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4</a:t>
              </a:r>
              <a:endParaRPr sz="2800">
                <a:solidFill>
                  <a:schemeClr val="lt1"/>
                </a:solidFill>
                <a:latin typeface="Calibri"/>
                <a:ea typeface="Calibri"/>
                <a:cs typeface="Calibri"/>
                <a:sym typeface="Calibri"/>
              </a:endParaRPr>
            </a:p>
          </p:txBody>
        </p:sp>
        <p:sp>
          <p:nvSpPr>
            <p:cNvPr id="19" name="Google Shape;146;p5">
              <a:extLst>
                <a:ext uri="{FF2B5EF4-FFF2-40B4-BE49-F238E27FC236}">
                  <a16:creationId xmlns:a16="http://schemas.microsoft.com/office/drawing/2014/main" id="{82C56975-C392-45AF-A0AB-48C5D052CC0D}"/>
                </a:ext>
              </a:extLst>
            </p:cNvPr>
            <p:cNvSpPr txBox="1"/>
            <p:nvPr/>
          </p:nvSpPr>
          <p:spPr>
            <a:xfrm>
              <a:off x="5094515" y="4539664"/>
              <a:ext cx="1306285" cy="584775"/>
            </a:xfrm>
            <a:prstGeom prst="rect">
              <a:avLst/>
            </a:prstGeom>
            <a:blipFill rotWithShape="1">
              <a:blip r:embed="rId6">
                <a:alphaModFix/>
              </a:blip>
              <a:stretch>
                <a:fillRect l="-9812" t="-3157" b="-2736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pSp>
      <p:pic>
        <p:nvPicPr>
          <p:cNvPr id="4100" name="Picture 4" descr="Những hình ảnh vỗ tay đẹp cho Powerpoint">
            <a:extLst>
              <a:ext uri="{FF2B5EF4-FFF2-40B4-BE49-F238E27FC236}">
                <a16:creationId xmlns:a16="http://schemas.microsoft.com/office/drawing/2014/main" id="{6ACA054C-632D-44FB-9363-C523E5CC02D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7510101" y="1877686"/>
            <a:ext cx="4295927" cy="380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553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2961C21E-CEAA-431A-AB4D-90EFA88D536C}"/>
              </a:ext>
            </a:extLst>
          </p:cNvPr>
          <p:cNvSpPr/>
          <p:nvPr/>
        </p:nvSpPr>
        <p:spPr>
          <a:xfrm flipV="1">
            <a:off x="0" y="1177431"/>
            <a:ext cx="12190413" cy="45719"/>
          </a:xfrm>
          <a:prstGeom prst="rect">
            <a:avLst/>
          </a:prstGeom>
          <a:solidFill>
            <a:srgbClr val="009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578D9F85-E208-47E6-AA06-9050F5920C5E}"/>
              </a:ext>
            </a:extLst>
          </p:cNvPr>
          <p:cNvSpPr txBox="1">
            <a:spLocks noChangeArrowheads="1"/>
          </p:cNvSpPr>
          <p:nvPr/>
        </p:nvSpPr>
        <p:spPr bwMode="auto">
          <a:xfrm>
            <a:off x="3319426" y="453830"/>
            <a:ext cx="616631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3.Phần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tử</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của</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tập</a:t>
            </a:r>
            <a:r>
              <a:rPr lang="en-US" altLang="zh-CN"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hợp</a:t>
            </a:r>
            <a:endParaRPr lang="zh-CN" altLang="en-US" sz="4000" b="1" spc="300" dirty="0">
              <a:solidFill>
                <a:srgbClr val="009A72"/>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pic>
        <p:nvPicPr>
          <p:cNvPr id="4" name="图片 17">
            <a:extLst>
              <a:ext uri="{FF2B5EF4-FFF2-40B4-BE49-F238E27FC236}">
                <a16:creationId xmlns:a16="http://schemas.microsoft.com/office/drawing/2014/main" id="{CF16875D-5F65-43C4-BFF8-91A44E4D686D}"/>
              </a:ext>
            </a:extLst>
          </p:cNvPr>
          <p:cNvPicPr>
            <a:picLocks noChangeAspect="1"/>
          </p:cNvPicPr>
          <p:nvPr/>
        </p:nvPicPr>
        <p:blipFill>
          <a:blip r:embed="rId2"/>
          <a:stretch>
            <a:fillRect/>
          </a:stretch>
        </p:blipFill>
        <p:spPr>
          <a:xfrm>
            <a:off x="0" y="1279128"/>
            <a:ext cx="11212945" cy="5125042"/>
          </a:xfrm>
          <a:prstGeom prst="rect">
            <a:avLst/>
          </a:prstGeom>
        </p:spPr>
      </p:pic>
      <p:pic>
        <p:nvPicPr>
          <p:cNvPr id="5" name="图片 23">
            <a:extLst>
              <a:ext uri="{FF2B5EF4-FFF2-40B4-BE49-F238E27FC236}">
                <a16:creationId xmlns:a16="http://schemas.microsoft.com/office/drawing/2014/main" id="{A56D2BBE-9B65-4674-ACF6-E2CA2AB74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1338" y="3146133"/>
            <a:ext cx="3415926" cy="3415926"/>
          </a:xfrm>
          <a:prstGeom prst="rect">
            <a:avLst/>
          </a:prstGeom>
        </p:spPr>
      </p:pic>
      <p:sp>
        <p:nvSpPr>
          <p:cNvPr id="6" name="Google Shape;153;p6">
            <a:extLst>
              <a:ext uri="{FF2B5EF4-FFF2-40B4-BE49-F238E27FC236}">
                <a16:creationId xmlns:a16="http://schemas.microsoft.com/office/drawing/2014/main" id="{0A2954C2-AE66-44AC-B03F-3B3258D4D9A7}"/>
              </a:ext>
            </a:extLst>
          </p:cNvPr>
          <p:cNvSpPr txBox="1">
            <a:spLocks/>
          </p:cNvSpPr>
          <p:nvPr/>
        </p:nvSpPr>
        <p:spPr>
          <a:xfrm>
            <a:off x="277734" y="2684468"/>
            <a:ext cx="1388376" cy="421186"/>
          </a:xfrm>
          <a:prstGeom prst="rect">
            <a:avLst/>
          </a:prstGeom>
          <a:noFill/>
          <a:ln>
            <a:noFill/>
          </a:ln>
        </p:spPr>
        <p:txBody>
          <a:bodyPr spcFirstLastPara="1" wrap="square" lIns="91425" tIns="45700" rIns="91425" bIns="4570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ct val="100000"/>
              <a:buFont typeface="Arial" panose="020B0604020202020204" pitchFamily="34" charset="0"/>
              <a:buNone/>
            </a:pPr>
            <a:r>
              <a:rPr lang="en-US"/>
              <a:t>Tháng 2 </a:t>
            </a:r>
          </a:p>
        </p:txBody>
      </p:sp>
      <p:sp>
        <p:nvSpPr>
          <p:cNvPr id="7" name="Google Shape;154;p6">
            <a:extLst>
              <a:ext uri="{FF2B5EF4-FFF2-40B4-BE49-F238E27FC236}">
                <a16:creationId xmlns:a16="http://schemas.microsoft.com/office/drawing/2014/main" id="{B1526F57-27AC-4170-8576-AFF8AD54E12F}"/>
              </a:ext>
            </a:extLst>
          </p:cNvPr>
          <p:cNvSpPr/>
          <p:nvPr/>
        </p:nvSpPr>
        <p:spPr>
          <a:xfrm>
            <a:off x="1666110" y="2615526"/>
            <a:ext cx="496389" cy="421186"/>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55;p6">
            <a:extLst>
              <a:ext uri="{FF2B5EF4-FFF2-40B4-BE49-F238E27FC236}">
                <a16:creationId xmlns:a16="http://schemas.microsoft.com/office/drawing/2014/main" id="{EAD1077A-2D43-4291-9151-AC4A07AE3D9D}"/>
              </a:ext>
            </a:extLst>
          </p:cNvPr>
          <p:cNvSpPr txBox="1"/>
          <p:nvPr/>
        </p:nvSpPr>
        <p:spPr>
          <a:xfrm>
            <a:off x="2267001" y="2643989"/>
            <a:ext cx="66620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H</a:t>
            </a:r>
            <a:endParaRPr sz="2400">
              <a:solidFill>
                <a:schemeClr val="dk1"/>
              </a:solidFill>
              <a:latin typeface="Calibri"/>
              <a:ea typeface="Calibri"/>
              <a:cs typeface="Calibri"/>
              <a:sym typeface="Calibri"/>
            </a:endParaRPr>
          </a:p>
        </p:txBody>
      </p:sp>
      <p:sp>
        <p:nvSpPr>
          <p:cNvPr id="9" name="Google Shape;156;p6">
            <a:extLst>
              <a:ext uri="{FF2B5EF4-FFF2-40B4-BE49-F238E27FC236}">
                <a16:creationId xmlns:a16="http://schemas.microsoft.com/office/drawing/2014/main" id="{2D55D113-EE2D-49B4-A14E-ECBB9F27361E}"/>
              </a:ext>
            </a:extLst>
          </p:cNvPr>
          <p:cNvSpPr txBox="1"/>
          <p:nvPr/>
        </p:nvSpPr>
        <p:spPr>
          <a:xfrm>
            <a:off x="1757549" y="2615526"/>
            <a:ext cx="36576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sp>
        <p:nvSpPr>
          <p:cNvPr id="10" name="Google Shape;157;p6">
            <a:extLst>
              <a:ext uri="{FF2B5EF4-FFF2-40B4-BE49-F238E27FC236}">
                <a16:creationId xmlns:a16="http://schemas.microsoft.com/office/drawing/2014/main" id="{1A8107D8-3117-413B-A6FD-89FF75C6378A}"/>
              </a:ext>
            </a:extLst>
          </p:cNvPr>
          <p:cNvSpPr txBox="1"/>
          <p:nvPr/>
        </p:nvSpPr>
        <p:spPr>
          <a:xfrm>
            <a:off x="4622095" y="2684468"/>
            <a:ext cx="1388376" cy="421186"/>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chemeClr val="dk1"/>
              </a:buClr>
              <a:buSzPct val="100000"/>
              <a:buFont typeface="Arial"/>
              <a:buNone/>
            </a:pPr>
            <a:r>
              <a:rPr lang="en-US" sz="2800">
                <a:solidFill>
                  <a:schemeClr val="dk1"/>
                </a:solidFill>
                <a:latin typeface="Calibri"/>
                <a:ea typeface="Calibri"/>
                <a:cs typeface="Calibri"/>
                <a:sym typeface="Calibri"/>
              </a:rPr>
              <a:t>Tháng 4 </a:t>
            </a:r>
            <a:endParaRPr sz="2800">
              <a:solidFill>
                <a:schemeClr val="dk1"/>
              </a:solidFill>
              <a:latin typeface="Calibri"/>
              <a:ea typeface="Calibri"/>
              <a:cs typeface="Calibri"/>
              <a:sym typeface="Calibri"/>
            </a:endParaRPr>
          </a:p>
        </p:txBody>
      </p:sp>
      <p:sp>
        <p:nvSpPr>
          <p:cNvPr id="11" name="Google Shape;158;p6">
            <a:extLst>
              <a:ext uri="{FF2B5EF4-FFF2-40B4-BE49-F238E27FC236}">
                <a16:creationId xmlns:a16="http://schemas.microsoft.com/office/drawing/2014/main" id="{3B78AA7F-293E-4269-894E-43ED1B68D18D}"/>
              </a:ext>
            </a:extLst>
          </p:cNvPr>
          <p:cNvSpPr/>
          <p:nvPr/>
        </p:nvSpPr>
        <p:spPr>
          <a:xfrm>
            <a:off x="6010471" y="2615526"/>
            <a:ext cx="496389" cy="421186"/>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159;p6">
            <a:extLst>
              <a:ext uri="{FF2B5EF4-FFF2-40B4-BE49-F238E27FC236}">
                <a16:creationId xmlns:a16="http://schemas.microsoft.com/office/drawing/2014/main" id="{C7A2ED52-AAFB-424C-9DC7-532C16A6876A}"/>
              </a:ext>
            </a:extLst>
          </p:cNvPr>
          <p:cNvSpPr txBox="1"/>
          <p:nvPr/>
        </p:nvSpPr>
        <p:spPr>
          <a:xfrm>
            <a:off x="6611362" y="2643989"/>
            <a:ext cx="66620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H</a:t>
            </a:r>
            <a:endParaRPr sz="2400">
              <a:solidFill>
                <a:schemeClr val="dk1"/>
              </a:solidFill>
              <a:latin typeface="Calibri"/>
              <a:ea typeface="Calibri"/>
              <a:cs typeface="Calibri"/>
              <a:sym typeface="Calibri"/>
            </a:endParaRPr>
          </a:p>
        </p:txBody>
      </p:sp>
      <p:sp>
        <p:nvSpPr>
          <p:cNvPr id="13" name="Google Shape;160;p6">
            <a:extLst>
              <a:ext uri="{FF2B5EF4-FFF2-40B4-BE49-F238E27FC236}">
                <a16:creationId xmlns:a16="http://schemas.microsoft.com/office/drawing/2014/main" id="{1CA5EA33-57FF-4B1B-8947-A8431ECECB2C}"/>
              </a:ext>
            </a:extLst>
          </p:cNvPr>
          <p:cNvSpPr txBox="1"/>
          <p:nvPr/>
        </p:nvSpPr>
        <p:spPr>
          <a:xfrm>
            <a:off x="6101910" y="2615526"/>
            <a:ext cx="36576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
        <p:nvSpPr>
          <p:cNvPr id="14" name="Google Shape;161;p6">
            <a:extLst>
              <a:ext uri="{FF2B5EF4-FFF2-40B4-BE49-F238E27FC236}">
                <a16:creationId xmlns:a16="http://schemas.microsoft.com/office/drawing/2014/main" id="{51976624-18F3-4663-AC81-1D3241FD69FB}"/>
              </a:ext>
            </a:extLst>
          </p:cNvPr>
          <p:cNvSpPr txBox="1"/>
          <p:nvPr/>
        </p:nvSpPr>
        <p:spPr>
          <a:xfrm>
            <a:off x="8677150" y="2684468"/>
            <a:ext cx="1388376" cy="421186"/>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chemeClr val="dk1"/>
              </a:buClr>
              <a:buSzPct val="100000"/>
              <a:buFont typeface="Arial"/>
              <a:buNone/>
            </a:pPr>
            <a:r>
              <a:rPr lang="en-US" sz="2800">
                <a:solidFill>
                  <a:schemeClr val="dk1"/>
                </a:solidFill>
                <a:latin typeface="Calibri"/>
                <a:ea typeface="Calibri"/>
                <a:cs typeface="Calibri"/>
                <a:sym typeface="Calibri"/>
              </a:rPr>
              <a:t>Tháng 12 </a:t>
            </a:r>
            <a:endParaRPr sz="2800">
              <a:solidFill>
                <a:schemeClr val="dk1"/>
              </a:solidFill>
              <a:latin typeface="Calibri"/>
              <a:ea typeface="Calibri"/>
              <a:cs typeface="Calibri"/>
              <a:sym typeface="Calibri"/>
            </a:endParaRPr>
          </a:p>
        </p:txBody>
      </p:sp>
      <p:sp>
        <p:nvSpPr>
          <p:cNvPr id="15" name="Google Shape;162;p6">
            <a:extLst>
              <a:ext uri="{FF2B5EF4-FFF2-40B4-BE49-F238E27FC236}">
                <a16:creationId xmlns:a16="http://schemas.microsoft.com/office/drawing/2014/main" id="{641B34F4-EF14-42E5-BD29-458DC88D8685}"/>
              </a:ext>
            </a:extLst>
          </p:cNvPr>
          <p:cNvSpPr/>
          <p:nvPr/>
        </p:nvSpPr>
        <p:spPr>
          <a:xfrm>
            <a:off x="10065526" y="2615526"/>
            <a:ext cx="496389" cy="421186"/>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63;p6">
            <a:extLst>
              <a:ext uri="{FF2B5EF4-FFF2-40B4-BE49-F238E27FC236}">
                <a16:creationId xmlns:a16="http://schemas.microsoft.com/office/drawing/2014/main" id="{D37C9DC5-C24F-4748-A51A-F0460297A998}"/>
              </a:ext>
            </a:extLst>
          </p:cNvPr>
          <p:cNvSpPr txBox="1"/>
          <p:nvPr/>
        </p:nvSpPr>
        <p:spPr>
          <a:xfrm>
            <a:off x="10666417" y="2643989"/>
            <a:ext cx="66620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H</a:t>
            </a:r>
            <a:endParaRPr sz="2400">
              <a:solidFill>
                <a:schemeClr val="dk1"/>
              </a:solidFill>
              <a:latin typeface="Calibri"/>
              <a:ea typeface="Calibri"/>
              <a:cs typeface="Calibri"/>
              <a:sym typeface="Calibri"/>
            </a:endParaRPr>
          </a:p>
        </p:txBody>
      </p:sp>
      <p:sp>
        <p:nvSpPr>
          <p:cNvPr id="17" name="Google Shape;164;p6">
            <a:extLst>
              <a:ext uri="{FF2B5EF4-FFF2-40B4-BE49-F238E27FC236}">
                <a16:creationId xmlns:a16="http://schemas.microsoft.com/office/drawing/2014/main" id="{0C0ED53B-FD61-4A0C-B8F2-5FEA69F50AAD}"/>
              </a:ext>
            </a:extLst>
          </p:cNvPr>
          <p:cNvSpPr txBox="1"/>
          <p:nvPr/>
        </p:nvSpPr>
        <p:spPr>
          <a:xfrm>
            <a:off x="10156965" y="2615526"/>
            <a:ext cx="36576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grpSp>
        <p:nvGrpSpPr>
          <p:cNvPr id="18" name="Google Shape;165;p6">
            <a:extLst>
              <a:ext uri="{FF2B5EF4-FFF2-40B4-BE49-F238E27FC236}">
                <a16:creationId xmlns:a16="http://schemas.microsoft.com/office/drawing/2014/main" id="{6F729843-61B0-432C-97DF-4D291DC9778C}"/>
              </a:ext>
            </a:extLst>
          </p:cNvPr>
          <p:cNvGrpSpPr/>
          <p:nvPr/>
        </p:nvGrpSpPr>
        <p:grpSpPr>
          <a:xfrm>
            <a:off x="486740" y="1420707"/>
            <a:ext cx="10845883" cy="1029451"/>
            <a:chOff x="819247" y="765402"/>
            <a:chExt cx="10845883" cy="1029451"/>
          </a:xfrm>
        </p:grpSpPr>
        <p:sp>
          <p:nvSpPr>
            <p:cNvPr id="23" name="Google Shape;167;p6">
              <a:extLst>
                <a:ext uri="{FF2B5EF4-FFF2-40B4-BE49-F238E27FC236}">
                  <a16:creationId xmlns:a16="http://schemas.microsoft.com/office/drawing/2014/main" id="{40E87E7E-E227-449B-AF83-38AE6A8C4677}"/>
                </a:ext>
              </a:extLst>
            </p:cNvPr>
            <p:cNvSpPr txBox="1"/>
            <p:nvPr/>
          </p:nvSpPr>
          <p:spPr>
            <a:xfrm>
              <a:off x="819247" y="765402"/>
              <a:ext cx="10845883" cy="1004314"/>
            </a:xfrm>
            <a:prstGeom prst="rect">
              <a:avLst/>
            </a:prstGeom>
            <a:blipFill rotWithShape="1">
              <a:blip r:embed="rId4">
                <a:alphaModFix/>
              </a:blip>
              <a:stretch>
                <a:fillRect l="-280" t="-2438" b="-164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pSp>
          <p:nvGrpSpPr>
            <p:cNvPr id="20" name="Google Shape;169;p6">
              <a:extLst>
                <a:ext uri="{FF2B5EF4-FFF2-40B4-BE49-F238E27FC236}">
                  <a16:creationId xmlns:a16="http://schemas.microsoft.com/office/drawing/2014/main" id="{280CF1B9-198C-4CAD-94F4-0812AE74FEB5}"/>
                </a:ext>
              </a:extLst>
            </p:cNvPr>
            <p:cNvGrpSpPr/>
            <p:nvPr/>
          </p:nvGrpSpPr>
          <p:grpSpPr>
            <a:xfrm>
              <a:off x="3050176" y="1333188"/>
              <a:ext cx="496389" cy="461665"/>
              <a:chOff x="3200400" y="1373515"/>
              <a:chExt cx="496389" cy="461665"/>
            </a:xfrm>
          </p:grpSpPr>
          <p:sp>
            <p:nvSpPr>
              <p:cNvPr id="21" name="Google Shape;170;p6">
                <a:extLst>
                  <a:ext uri="{FF2B5EF4-FFF2-40B4-BE49-F238E27FC236}">
                    <a16:creationId xmlns:a16="http://schemas.microsoft.com/office/drawing/2014/main" id="{5E78652E-1F21-4CC3-8AAB-3C5F609B75AA}"/>
                  </a:ext>
                </a:extLst>
              </p:cNvPr>
              <p:cNvSpPr/>
              <p:nvPr/>
            </p:nvSpPr>
            <p:spPr>
              <a:xfrm>
                <a:off x="3200400" y="1373515"/>
                <a:ext cx="496389" cy="421186"/>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171;p6">
                <a:extLst>
                  <a:ext uri="{FF2B5EF4-FFF2-40B4-BE49-F238E27FC236}">
                    <a16:creationId xmlns:a16="http://schemas.microsoft.com/office/drawing/2014/main" id="{17D80EDB-D09E-4B5F-BE00-095FDAC7B3B3}"/>
                  </a:ext>
                </a:extLst>
              </p:cNvPr>
              <p:cNvSpPr txBox="1"/>
              <p:nvPr/>
            </p:nvSpPr>
            <p:spPr>
              <a:xfrm>
                <a:off x="3291839" y="1373515"/>
                <a:ext cx="36576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grpSp>
      </p:grpSp>
      <p:sp>
        <p:nvSpPr>
          <p:cNvPr id="25" name="Google Shape;172;p6">
            <a:extLst>
              <a:ext uri="{FF2B5EF4-FFF2-40B4-BE49-F238E27FC236}">
                <a16:creationId xmlns:a16="http://schemas.microsoft.com/office/drawing/2014/main" id="{AF16677E-2456-492F-8C13-281573F13ECC}"/>
              </a:ext>
            </a:extLst>
          </p:cNvPr>
          <p:cNvSpPr/>
          <p:nvPr/>
        </p:nvSpPr>
        <p:spPr>
          <a:xfrm>
            <a:off x="316922" y="3503174"/>
            <a:ext cx="8499566"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dirty="0">
                <a:solidFill>
                  <a:srgbClr val="000000"/>
                </a:solidFill>
                <a:latin typeface="Times New Roman"/>
                <a:ea typeface="Times New Roman"/>
                <a:cs typeface="Times New Roman"/>
                <a:sym typeface="Times New Roman"/>
              </a:rPr>
              <a:t>H </a:t>
            </a:r>
            <a:r>
              <a:rPr lang="en-US" sz="3200" dirty="0" err="1">
                <a:solidFill>
                  <a:srgbClr val="000000"/>
                </a:solidFill>
                <a:latin typeface="Times New Roman"/>
                <a:ea typeface="Times New Roman"/>
                <a:cs typeface="Times New Roman"/>
                <a:sym typeface="Times New Roman"/>
              </a:rPr>
              <a:t>là</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tập</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hợp</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gồm</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các</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tháng</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dương</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lịch</a:t>
            </a:r>
            <a:r>
              <a:rPr lang="en-US" sz="3200" dirty="0">
                <a:solidFill>
                  <a:srgbClr val="000000"/>
                </a:solidFill>
                <a:latin typeface="Times New Roman"/>
                <a:ea typeface="Times New Roman"/>
                <a:cs typeface="Times New Roman"/>
                <a:sym typeface="Times New Roman"/>
              </a:rPr>
              <a:t> </a:t>
            </a:r>
            <a:r>
              <a:rPr lang="en-US" sz="3200" dirty="0" err="1">
                <a:solidFill>
                  <a:srgbClr val="000000"/>
                </a:solidFill>
                <a:latin typeface="Times New Roman"/>
                <a:ea typeface="Times New Roman"/>
                <a:cs typeface="Times New Roman"/>
                <a:sym typeface="Times New Roman"/>
              </a:rPr>
              <a:t>có</a:t>
            </a:r>
            <a:r>
              <a:rPr lang="en-US" sz="3200" dirty="0">
                <a:solidFill>
                  <a:srgbClr val="000000"/>
                </a:solidFill>
                <a:latin typeface="Times New Roman"/>
                <a:ea typeface="Times New Roman"/>
                <a:cs typeface="Times New Roman"/>
                <a:sym typeface="Times New Roman"/>
              </a:rPr>
              <a:t> 30 </a:t>
            </a:r>
            <a:r>
              <a:rPr lang="en-US" sz="3200" dirty="0" err="1">
                <a:solidFill>
                  <a:srgbClr val="000000"/>
                </a:solidFill>
                <a:latin typeface="Times New Roman"/>
                <a:ea typeface="Times New Roman"/>
                <a:cs typeface="Times New Roman"/>
                <a:sym typeface="Times New Roman"/>
              </a:rPr>
              <a:t>ngày</a:t>
            </a:r>
            <a:r>
              <a:rPr lang="en-US" sz="3200" dirty="0">
                <a:solidFill>
                  <a:srgbClr val="000000"/>
                </a:solidFill>
                <a:latin typeface="Times New Roman"/>
                <a:ea typeface="Times New Roman"/>
                <a:cs typeface="Times New Roman"/>
                <a:sym typeface="Times New Roman"/>
              </a:rPr>
              <a:t> </a:t>
            </a:r>
            <a:endParaRPr sz="3200" dirty="0">
              <a:solidFill>
                <a:srgbClr val="000000"/>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en-US" sz="3200" dirty="0">
                <a:solidFill>
                  <a:srgbClr val="000000"/>
                </a:solidFill>
                <a:latin typeface="Times New Roman"/>
                <a:ea typeface="Times New Roman"/>
                <a:cs typeface="Times New Roman"/>
                <a:sym typeface="Times New Roman"/>
              </a:rPr>
              <a:t>=&gt; H = {</a:t>
            </a:r>
            <a:r>
              <a:rPr lang="en-US" sz="3200" dirty="0" err="1">
                <a:solidFill>
                  <a:srgbClr val="000000"/>
                </a:solidFill>
                <a:latin typeface="Times New Roman"/>
                <a:ea typeface="Times New Roman"/>
                <a:cs typeface="Times New Roman"/>
                <a:sym typeface="Times New Roman"/>
              </a:rPr>
              <a:t>Tháng</a:t>
            </a:r>
            <a:r>
              <a:rPr lang="en-US" sz="3200" dirty="0">
                <a:solidFill>
                  <a:srgbClr val="000000"/>
                </a:solidFill>
                <a:latin typeface="Times New Roman"/>
                <a:ea typeface="Times New Roman"/>
                <a:cs typeface="Times New Roman"/>
                <a:sym typeface="Times New Roman"/>
              </a:rPr>
              <a:t> 4; </a:t>
            </a:r>
            <a:r>
              <a:rPr lang="en-US" sz="3200" dirty="0" err="1">
                <a:solidFill>
                  <a:srgbClr val="000000"/>
                </a:solidFill>
                <a:latin typeface="Times New Roman"/>
                <a:ea typeface="Times New Roman"/>
                <a:cs typeface="Times New Roman"/>
                <a:sym typeface="Times New Roman"/>
              </a:rPr>
              <a:t>Tháng</a:t>
            </a:r>
            <a:r>
              <a:rPr lang="en-US" sz="3200" dirty="0">
                <a:solidFill>
                  <a:srgbClr val="000000"/>
                </a:solidFill>
                <a:latin typeface="Times New Roman"/>
                <a:ea typeface="Times New Roman"/>
                <a:cs typeface="Times New Roman"/>
                <a:sym typeface="Times New Roman"/>
              </a:rPr>
              <a:t> 6; </a:t>
            </a:r>
            <a:r>
              <a:rPr lang="en-US" sz="3200" dirty="0" err="1">
                <a:solidFill>
                  <a:srgbClr val="000000"/>
                </a:solidFill>
                <a:latin typeface="Times New Roman"/>
                <a:ea typeface="Times New Roman"/>
                <a:cs typeface="Times New Roman"/>
                <a:sym typeface="Times New Roman"/>
              </a:rPr>
              <a:t>Tháng</a:t>
            </a:r>
            <a:r>
              <a:rPr lang="en-US" sz="3200" dirty="0">
                <a:solidFill>
                  <a:srgbClr val="000000"/>
                </a:solidFill>
                <a:latin typeface="Times New Roman"/>
                <a:ea typeface="Times New Roman"/>
                <a:cs typeface="Times New Roman"/>
                <a:sym typeface="Times New Roman"/>
              </a:rPr>
              <a:t> 9; </a:t>
            </a:r>
            <a:r>
              <a:rPr lang="en-US" sz="3200" dirty="0" err="1">
                <a:solidFill>
                  <a:srgbClr val="000000"/>
                </a:solidFill>
                <a:latin typeface="Times New Roman"/>
                <a:ea typeface="Times New Roman"/>
                <a:cs typeface="Times New Roman"/>
                <a:sym typeface="Times New Roman"/>
              </a:rPr>
              <a:t>Tháng</a:t>
            </a:r>
            <a:r>
              <a:rPr lang="en-US" sz="3200" dirty="0">
                <a:solidFill>
                  <a:srgbClr val="000000"/>
                </a:solidFill>
                <a:latin typeface="Times New Roman"/>
                <a:ea typeface="Times New Roman"/>
                <a:cs typeface="Times New Roman"/>
                <a:sym typeface="Times New Roman"/>
              </a:rPr>
              <a:t> 11}</a:t>
            </a:r>
            <a:endParaRPr sz="3200" dirty="0">
              <a:solidFill>
                <a:srgbClr val="000000"/>
              </a:solidFill>
              <a:latin typeface="Times New Roman"/>
              <a:ea typeface="Times New Roman"/>
              <a:cs typeface="Times New Roman"/>
              <a:sym typeface="Times New Roman"/>
            </a:endParaRPr>
          </a:p>
        </p:txBody>
      </p:sp>
      <p:pic>
        <p:nvPicPr>
          <p:cNvPr id="41" name="Google Shape;127;p4">
            <a:extLst>
              <a:ext uri="{FF2B5EF4-FFF2-40B4-BE49-F238E27FC236}">
                <a16:creationId xmlns:a16="http://schemas.microsoft.com/office/drawing/2014/main" id="{9D41FD0B-E079-4164-AD79-CA15F457DC3B}"/>
              </a:ext>
            </a:extLst>
          </p:cNvPr>
          <p:cNvPicPr preferRelativeResize="0"/>
          <p:nvPr/>
        </p:nvPicPr>
        <p:blipFill rotWithShape="1">
          <a:blip r:embed="rId5">
            <a:alphaModFix/>
            <a:extLst>
              <a:ext uri="{BEBA8EAE-BF5A-486C-A8C5-ECC9F3942E4B}">
                <a14:imgProps xmlns:a14="http://schemas.microsoft.com/office/drawing/2010/main">
                  <a14:imgLayer r:embed="rId6">
                    <a14:imgEffect>
                      <a14:backgroundRemoval t="10000" b="90000" l="10000" r="90000">
                        <a14:foregroundMark x1="53439" y1="18727" x2="53439" y2="18727"/>
                        <a14:foregroundMark x1="47619" y1="17228" x2="47619" y2="17228"/>
                        <a14:foregroundMark x1="49735" y1="85768" x2="49735" y2="85768"/>
                      </a14:backgroundRemoval>
                    </a14:imgEffect>
                  </a14:imgLayer>
                </a14:imgProps>
              </a:ext>
            </a:extLst>
          </a:blip>
          <a:srcRect/>
          <a:stretch/>
        </p:blipFill>
        <p:spPr>
          <a:xfrm rot="20040820">
            <a:off x="177962" y="1218235"/>
            <a:ext cx="434672" cy="727092"/>
          </a:xfrm>
          <a:prstGeom prst="rect">
            <a:avLst/>
          </a:prstGeom>
          <a:noFill/>
          <a:ln>
            <a:noFill/>
          </a:ln>
        </p:spPr>
      </p:pic>
      <p:sp>
        <p:nvSpPr>
          <p:cNvPr id="43" name="Google Shape;177;p6">
            <a:extLst>
              <a:ext uri="{FF2B5EF4-FFF2-40B4-BE49-F238E27FC236}">
                <a16:creationId xmlns:a16="http://schemas.microsoft.com/office/drawing/2014/main" id="{DCAE741D-6738-43AE-867A-67C735C2C6CB}"/>
              </a:ext>
            </a:extLst>
          </p:cNvPr>
          <p:cNvSpPr txBox="1"/>
          <p:nvPr/>
        </p:nvSpPr>
        <p:spPr>
          <a:xfrm>
            <a:off x="1718360" y="2575047"/>
            <a:ext cx="365761" cy="461665"/>
          </a:xfrm>
          <a:prstGeom prst="rect">
            <a:avLst/>
          </a:prstGeom>
          <a:blipFill rotWithShape="1">
            <a:blip r:embed="rId7">
              <a:alphaModFix/>
            </a:blip>
            <a:stretch>
              <a:fillRect l="-6666" r="-9999" b="-131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44" name="Google Shape;177;p6">
            <a:extLst>
              <a:ext uri="{FF2B5EF4-FFF2-40B4-BE49-F238E27FC236}">
                <a16:creationId xmlns:a16="http://schemas.microsoft.com/office/drawing/2014/main" id="{BAEB9639-6AE5-4DF9-AC68-8AFB2D4BF0E6}"/>
              </a:ext>
            </a:extLst>
          </p:cNvPr>
          <p:cNvSpPr txBox="1"/>
          <p:nvPr/>
        </p:nvSpPr>
        <p:spPr>
          <a:xfrm>
            <a:off x="10111532" y="2615526"/>
            <a:ext cx="365761" cy="461665"/>
          </a:xfrm>
          <a:prstGeom prst="rect">
            <a:avLst/>
          </a:prstGeom>
          <a:blipFill rotWithShape="1">
            <a:blip r:embed="rId7">
              <a:alphaModFix/>
            </a:blip>
            <a:stretch>
              <a:fillRect l="-6666" r="-9999" b="-131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latin typeface="Calibri"/>
                <a:ea typeface="Calibri"/>
                <a:cs typeface="Calibri"/>
                <a:sym typeface="Calibri"/>
              </a:rPr>
              <a:t> </a:t>
            </a:r>
            <a:endParaRPr dirty="0"/>
          </a:p>
        </p:txBody>
      </p:sp>
      <p:sp>
        <p:nvSpPr>
          <p:cNvPr id="45" name="Google Shape;182;p6">
            <a:extLst>
              <a:ext uri="{FF2B5EF4-FFF2-40B4-BE49-F238E27FC236}">
                <a16:creationId xmlns:a16="http://schemas.microsoft.com/office/drawing/2014/main" id="{4F1C3B96-1D9C-4DDF-9E8A-882966241E93}"/>
              </a:ext>
            </a:extLst>
          </p:cNvPr>
          <p:cNvSpPr txBox="1"/>
          <p:nvPr/>
        </p:nvSpPr>
        <p:spPr>
          <a:xfrm>
            <a:off x="6062721" y="2566600"/>
            <a:ext cx="365761" cy="461665"/>
          </a:xfrm>
          <a:prstGeom prst="rect">
            <a:avLst/>
          </a:prstGeom>
          <a:blipFill rotWithShape="1">
            <a:blip r:embed="rId8">
              <a:alphaModFix/>
            </a:blip>
            <a:stretch>
              <a:fillRect r="-166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latin typeface="Calibri"/>
                <a:ea typeface="Calibri"/>
                <a:cs typeface="Calibri"/>
                <a:sym typeface="Calibri"/>
              </a:rPr>
              <a:t> </a:t>
            </a:r>
            <a:endParaRPr dirty="0"/>
          </a:p>
        </p:txBody>
      </p:sp>
    </p:spTree>
    <p:extLst>
      <p:ext uri="{BB962C8B-B14F-4D97-AF65-F5344CB8AC3E}">
        <p14:creationId xmlns:p14="http://schemas.microsoft.com/office/powerpoint/2010/main" val="15086886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grpId="0" nodeType="clickEffect">
                                  <p:stCondLst>
                                    <p:cond delay="0"/>
                                  </p:stCondLst>
                                  <p:childTnLst>
                                    <p:anim calcmode="lin" valueType="num">
                                      <p:cBhvr additive="base">
                                        <p:cTn id="63" dur="250"/>
                                        <p:tgtEl>
                                          <p:spTgt spid="9"/>
                                        </p:tgtEl>
                                        <p:attrNameLst>
                                          <p:attrName>ppt_x</p:attrName>
                                        </p:attrNameLst>
                                      </p:cBhvr>
                                      <p:tavLst>
                                        <p:tav tm="0">
                                          <p:val>
                                            <p:strVal val="ppt_x"/>
                                          </p:val>
                                        </p:tav>
                                        <p:tav tm="100000">
                                          <p:val>
                                            <p:strVal val="ppt_x"/>
                                          </p:val>
                                        </p:tav>
                                      </p:tavLst>
                                    </p:anim>
                                    <p:anim calcmode="lin" valueType="num">
                                      <p:cBhvr additive="base">
                                        <p:cTn id="64" dur="250"/>
                                        <p:tgtEl>
                                          <p:spTgt spid="9"/>
                                        </p:tgtEl>
                                        <p:attrNameLst>
                                          <p:attrName>ppt_y</p:attrName>
                                        </p:attrNameLst>
                                      </p:cBhvr>
                                      <p:tavLst>
                                        <p:tav tm="0">
                                          <p:val>
                                            <p:strVal val="ppt_y"/>
                                          </p:val>
                                        </p:tav>
                                        <p:tav tm="100000">
                                          <p:val>
                                            <p:strVal val="1+ppt_h/2"/>
                                          </p:val>
                                        </p:tav>
                                      </p:tavLst>
                                    </p:anim>
                                    <p:set>
                                      <p:cBhvr>
                                        <p:cTn id="65" dur="1" fill="hold">
                                          <p:stCondLst>
                                            <p:cond delay="249"/>
                                          </p:stCondLst>
                                        </p:cTn>
                                        <p:tgtEl>
                                          <p:spTgt spid="9"/>
                                        </p:tgtEl>
                                        <p:attrNameLst>
                                          <p:attrName>style.visibility</p:attrName>
                                        </p:attrNameLst>
                                      </p:cBhvr>
                                      <p:to>
                                        <p:strVal val="hidden"/>
                                      </p:to>
                                    </p:set>
                                  </p:childTnLst>
                                </p:cTn>
                              </p:par>
                            </p:childTnLst>
                          </p:cTn>
                        </p:par>
                        <p:par>
                          <p:cTn id="66" fill="hold">
                            <p:stCondLst>
                              <p:cond delay="250"/>
                            </p:stCondLst>
                            <p:childTnLst>
                              <p:par>
                                <p:cTn id="67" presetID="16" presetClass="entr" presetSubtype="21"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barn(inVertical)">
                                      <p:cBhvr>
                                        <p:cTn id="69" dur="500"/>
                                        <p:tgtEl>
                                          <p:spTgt spid="4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P spid="43" grpId="0" animBg="1"/>
      <p:bldP spid="44"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93427141-5C90-4792-8B0B-88697B62D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矩形: 圆角 22">
            <a:extLst>
              <a:ext uri="{FF2B5EF4-FFF2-40B4-BE49-F238E27FC236}">
                <a16:creationId xmlns:a16="http://schemas.microsoft.com/office/drawing/2014/main" id="{FCC48B6B-783D-4A4C-B939-3BE88147E071}"/>
              </a:ext>
            </a:extLst>
          </p:cNvPr>
          <p:cNvSpPr/>
          <p:nvPr/>
        </p:nvSpPr>
        <p:spPr>
          <a:xfrm>
            <a:off x="4308930" y="1780176"/>
            <a:ext cx="3877730" cy="1047082"/>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a:t>
            </a:r>
            <a:endParaRPr kumimoji="0" lang="zh-CN" altLang="en-US" sz="4400" b="1"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矩形 23">
            <a:extLst>
              <a:ext uri="{FF2B5EF4-FFF2-40B4-BE49-F238E27FC236}">
                <a16:creationId xmlns:a16="http://schemas.microsoft.com/office/drawing/2014/main" id="{8551E64C-12C3-402F-9699-FB2A19A79392}"/>
              </a:ext>
            </a:extLst>
          </p:cNvPr>
          <p:cNvSpPr/>
          <p:nvPr/>
        </p:nvSpPr>
        <p:spPr>
          <a:xfrm>
            <a:off x="2473836" y="3050599"/>
            <a:ext cx="7539244"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4800" b="1" i="0" u="none" strike="noStrike" kern="1200" cap="none" spc="60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Cách</a:t>
            </a:r>
            <a:r>
              <a:rPr kumimoji="1" lang="en-US" altLang="zh-CN" sz="4800" b="1" i="0" u="none" strike="noStrike" kern="1200" cap="none" spc="60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800" b="1" i="0" u="none" strike="noStrike" kern="1200" cap="none" spc="60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cho</a:t>
            </a:r>
            <a:r>
              <a:rPr kumimoji="1" lang="en-US" altLang="zh-CN" sz="4800" b="1" i="0" u="none" strike="noStrike" kern="1200" cap="none" spc="60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800" b="1" i="0" u="none" strike="noStrike" kern="1200" cap="none" spc="60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một</a:t>
            </a:r>
            <a:r>
              <a:rPr kumimoji="1" lang="en-US" altLang="zh-CN" sz="4800" b="1" i="0" u="none" strike="noStrike" kern="1200" cap="none" spc="60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800" b="1" i="0" u="none" strike="noStrike" kern="1200" cap="none" spc="60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tập</a:t>
            </a:r>
            <a:r>
              <a:rPr kumimoji="1" lang="en-US" altLang="zh-CN" sz="4800" b="1" i="0" u="none" strike="noStrike" kern="1200" cap="none" spc="60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800" b="1" i="0" u="none" strike="noStrike" kern="1200" cap="none" spc="60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hợp</a:t>
            </a:r>
            <a:endParaRPr kumimoji="1" lang="zh-CN" altLang="en-US" sz="4800" b="1" i="0" u="none" strike="noStrike" kern="1200" cap="none" spc="60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556637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750"/>
                                        <p:tgtEl>
                                          <p:spTgt spid="2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ppt_x"/>
                                          </p:val>
                                        </p:tav>
                                        <p:tav tm="100000">
                                          <p:val>
                                            <p:strVal val="#ppt_x"/>
                                          </p:val>
                                        </p:tav>
                                      </p:tavLst>
                                    </p:anim>
                                    <p:anim calcmode="lin" valueType="num">
                                      <p:cBhvr additive="base">
                                        <p:cTn id="12" dur="75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animEffect transition="in" filter="fade">
                                      <p:cBhvr>
                                        <p:cTn id="16" dur="750"/>
                                        <p:tgtEl>
                                          <p:spTgt spid="24">
                                            <p:txEl>
                                              <p:pRg st="0" end="0"/>
                                            </p:txEl>
                                          </p:spTgt>
                                        </p:tgtEl>
                                      </p:cBhvr>
                                    </p:animEffect>
                                    <p:anim calcmode="lin" valueType="num">
                                      <p:cBhvr>
                                        <p:cTn id="17"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C1A33D4-CF99-4237-8DD9-31AF7B9D6517}"/>
              </a:ext>
            </a:extLst>
          </p:cNvPr>
          <p:cNvGrpSpPr/>
          <p:nvPr/>
        </p:nvGrpSpPr>
        <p:grpSpPr>
          <a:xfrm>
            <a:off x="0" y="370705"/>
            <a:ext cx="12190413" cy="833973"/>
            <a:chOff x="0" y="542340"/>
            <a:chExt cx="12190413" cy="833973"/>
          </a:xfrm>
        </p:grpSpPr>
        <p:sp>
          <p:nvSpPr>
            <p:cNvPr id="8" name="矩形 7">
              <a:extLst>
                <a:ext uri="{FF2B5EF4-FFF2-40B4-BE49-F238E27FC236}">
                  <a16:creationId xmlns:a16="http://schemas.microsoft.com/office/drawing/2014/main" id="{FF17B692-8C15-460A-9724-817082CA95BB}"/>
                </a:ext>
              </a:extLst>
            </p:cNvPr>
            <p:cNvSpPr/>
            <p:nvPr/>
          </p:nvSpPr>
          <p:spPr>
            <a:xfrm flipV="1">
              <a:off x="0" y="1330594"/>
              <a:ext cx="12190413" cy="45719"/>
            </a:xfrm>
            <a:prstGeom prst="rect">
              <a:avLst/>
            </a:prstGeom>
            <a:solidFill>
              <a:srgbClr val="009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TextBox 8">
              <a:extLst>
                <a:ext uri="{FF2B5EF4-FFF2-40B4-BE49-F238E27FC236}">
                  <a16:creationId xmlns:a16="http://schemas.microsoft.com/office/drawing/2014/main" id="{CEEDEFF6-335E-4260-924B-5E3740691FB0}"/>
                </a:ext>
              </a:extLst>
            </p:cNvPr>
            <p:cNvSpPr txBox="1">
              <a:spLocks noChangeArrowheads="1"/>
            </p:cNvSpPr>
            <p:nvPr/>
          </p:nvSpPr>
          <p:spPr bwMode="auto">
            <a:xfrm>
              <a:off x="2715491" y="542340"/>
              <a:ext cx="657629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300" normalizeH="0" baseline="0" noProof="0" dirty="0">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4.Cách </a:t>
              </a:r>
              <a:r>
                <a:rPr kumimoji="0" lang="en-US" altLang="zh-CN" sz="4000" b="1" i="0" u="none" strike="noStrike" kern="1200" cap="none" spc="300" normalizeH="0" baseline="0" noProof="0" dirty="0" err="1">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cho</a:t>
              </a:r>
              <a:r>
                <a:rPr kumimoji="0" lang="en-US" altLang="zh-CN" sz="4000" b="1" i="0" u="none" strike="noStrike" kern="1200" cap="none" spc="300" normalizeH="0" baseline="0" noProof="0" dirty="0">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kumimoji="0" lang="en-US" altLang="zh-CN" sz="4000" b="1" i="0" u="none" strike="noStrike" kern="1200" cap="none" spc="300" normalizeH="0" baseline="0" noProof="0" dirty="0" err="1">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một</a:t>
              </a:r>
              <a:r>
                <a:rPr kumimoji="0" lang="en-US" altLang="zh-CN" sz="4000" b="1" i="0" u="none" strike="noStrike" kern="1200" cap="none" spc="300" normalizeH="0" baseline="0" noProof="0" dirty="0">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kumimoji="0" lang="en-US" altLang="zh-CN" sz="4000" b="1" i="0" u="none" strike="noStrike" kern="1200" cap="none" spc="300" normalizeH="0" baseline="0" noProof="0" dirty="0" err="1">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tập</a:t>
              </a:r>
              <a:r>
                <a:rPr kumimoji="0" lang="en-US" altLang="zh-CN" sz="4000" b="1" i="0" u="none" strike="noStrike" kern="1200" cap="none" spc="300" normalizeH="0" baseline="0" noProof="0" dirty="0">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kumimoji="0" lang="en-US" altLang="zh-CN" sz="4000" b="1" i="0" u="none" strike="noStrike" kern="1200" cap="none" spc="300" normalizeH="0" baseline="0" noProof="0" dirty="0" err="1">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hợp</a:t>
              </a:r>
              <a:endParaRPr kumimoji="0" lang="zh-CN" altLang="en-US" sz="4000" b="1" i="0" u="none" strike="noStrike" kern="1200" cap="none" spc="300" normalizeH="0" baseline="0" noProof="0" dirty="0">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sp>
        <p:nvSpPr>
          <p:cNvPr id="16" name="Text Box 10">
            <a:extLst>
              <a:ext uri="{FF2B5EF4-FFF2-40B4-BE49-F238E27FC236}">
                <a16:creationId xmlns:a16="http://schemas.microsoft.com/office/drawing/2014/main" id="{6CBD7474-EB7E-4210-9AC1-12CC327058CC}"/>
              </a:ext>
            </a:extLst>
          </p:cNvPr>
          <p:cNvSpPr txBox="1">
            <a:spLocks noChangeArrowheads="1"/>
          </p:cNvSpPr>
          <p:nvPr/>
        </p:nvSpPr>
        <p:spPr bwMode="auto">
          <a:xfrm>
            <a:off x="388343" y="1349478"/>
            <a:ext cx="906590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Quan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sát</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(SGK/Tr6)</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kê</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17" name="Picture 16">
            <a:extLst>
              <a:ext uri="{FF2B5EF4-FFF2-40B4-BE49-F238E27FC236}">
                <a16:creationId xmlns:a16="http://schemas.microsoft.com/office/drawing/2014/main" id="{A3E2892E-5092-4BED-B2E0-CA2BA18F500C}"/>
              </a:ext>
            </a:extLst>
          </p:cNvPr>
          <p:cNvPicPr>
            <a:picLocks noChangeAspect="1"/>
          </p:cNvPicPr>
          <p:nvPr/>
        </p:nvPicPr>
        <p:blipFill rotWithShape="1">
          <a:blip r:embed="rId4">
            <a:extLst>
              <a:ext uri="{28A0092B-C50C-407E-A947-70E740481C1C}">
                <a14:useLocalDpi xmlns:a14="http://schemas.microsoft.com/office/drawing/2010/main" val="0"/>
              </a:ext>
            </a:extLst>
          </a:blip>
          <a:srcRect l="22216" t="19482" r="18681" b="18017"/>
          <a:stretch/>
        </p:blipFill>
        <p:spPr>
          <a:xfrm>
            <a:off x="166671" y="3940000"/>
            <a:ext cx="697706" cy="721731"/>
          </a:xfrm>
          <a:prstGeom prst="rect">
            <a:avLst/>
          </a:prstGeom>
        </p:spPr>
      </p:pic>
      <p:sp>
        <p:nvSpPr>
          <p:cNvPr id="18" name="TextBox 17">
            <a:extLst>
              <a:ext uri="{FF2B5EF4-FFF2-40B4-BE49-F238E27FC236}">
                <a16:creationId xmlns:a16="http://schemas.microsoft.com/office/drawing/2014/main" id="{9386A04E-B3B6-4C5B-874B-041753DE336C}"/>
              </a:ext>
            </a:extLst>
          </p:cNvPr>
          <p:cNvSpPr txBox="1"/>
          <p:nvPr/>
        </p:nvSpPr>
        <p:spPr>
          <a:xfrm>
            <a:off x="972525" y="3858296"/>
            <a:ext cx="4480196"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0; 2; 4; 6; 8</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19" name="Object 18">
            <a:extLst>
              <a:ext uri="{FF2B5EF4-FFF2-40B4-BE49-F238E27FC236}">
                <a16:creationId xmlns:a16="http://schemas.microsoft.com/office/drawing/2014/main" id="{03E06EDF-B199-43A7-BEB6-1333AD120C6B}"/>
              </a:ext>
            </a:extLst>
          </p:cNvPr>
          <p:cNvGraphicFramePr>
            <a:graphicFrameLocks noChangeAspect="1"/>
          </p:cNvGraphicFramePr>
          <p:nvPr>
            <p:extLst/>
          </p:nvPr>
        </p:nvGraphicFramePr>
        <p:xfrm>
          <a:off x="2203557" y="4938503"/>
          <a:ext cx="2324100" cy="508000"/>
        </p:xfrm>
        <a:graphic>
          <a:graphicData uri="http://schemas.openxmlformats.org/presentationml/2006/ole">
            <mc:AlternateContent xmlns:mc="http://schemas.openxmlformats.org/markup-compatibility/2006">
              <mc:Choice xmlns:v="urn:schemas-microsoft-com:vml" Requires="v">
                <p:oleObj spid="_x0000_s3074" name="Equation" r:id="rId5" imgW="2323800" imgH="507960" progId="Equation.DSMT4">
                  <p:embed/>
                </p:oleObj>
              </mc:Choice>
              <mc:Fallback>
                <p:oleObj name="Equation" r:id="rId5" imgW="2323800" imgH="507960" progId="Equation.DSMT4">
                  <p:embed/>
                  <p:pic>
                    <p:nvPicPr>
                      <p:cNvPr id="19" name="Object 18">
                        <a:extLst>
                          <a:ext uri="{FF2B5EF4-FFF2-40B4-BE49-F238E27FC236}">
                            <a16:creationId xmlns:a16="http://schemas.microsoft.com/office/drawing/2014/main" id="{03E06EDF-B199-43A7-BEB6-1333AD120C6B}"/>
                          </a:ext>
                        </a:extLst>
                      </p:cNvPr>
                      <p:cNvPicPr/>
                      <p:nvPr/>
                    </p:nvPicPr>
                    <p:blipFill>
                      <a:blip r:embed="rId6"/>
                      <a:stretch>
                        <a:fillRect/>
                      </a:stretch>
                    </p:blipFill>
                    <p:spPr>
                      <a:xfrm>
                        <a:off x="2203557" y="4938503"/>
                        <a:ext cx="2324100" cy="508000"/>
                      </a:xfrm>
                      <a:prstGeom prst="rect">
                        <a:avLst/>
                      </a:prstGeom>
                    </p:spPr>
                  </p:pic>
                </p:oleObj>
              </mc:Fallback>
            </mc:AlternateContent>
          </a:graphicData>
        </a:graphic>
      </p:graphicFrame>
      <p:sp>
        <p:nvSpPr>
          <p:cNvPr id="20" name="Rectangle: Rounded Corners 19">
            <a:extLst>
              <a:ext uri="{FF2B5EF4-FFF2-40B4-BE49-F238E27FC236}">
                <a16:creationId xmlns:a16="http://schemas.microsoft.com/office/drawing/2014/main" id="{6E58408A-AC1C-4997-807B-F4CA3B95922F}"/>
              </a:ext>
            </a:extLst>
          </p:cNvPr>
          <p:cNvSpPr/>
          <p:nvPr/>
        </p:nvSpPr>
        <p:spPr>
          <a:xfrm>
            <a:off x="5852702" y="6049823"/>
            <a:ext cx="4395211" cy="46847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Chỉ</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ra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tính</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chất</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đặc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trưng</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1" name="Object 20">
            <a:extLst>
              <a:ext uri="{FF2B5EF4-FFF2-40B4-BE49-F238E27FC236}">
                <a16:creationId xmlns:a16="http://schemas.microsoft.com/office/drawing/2014/main" id="{DE7B7273-DE7A-4EC8-91E5-B8706B9BD6B0}"/>
              </a:ext>
            </a:extLst>
          </p:cNvPr>
          <p:cNvGraphicFramePr>
            <a:graphicFrameLocks noChangeAspect="1"/>
          </p:cNvGraphicFramePr>
          <p:nvPr>
            <p:extLst/>
          </p:nvPr>
        </p:nvGraphicFramePr>
        <p:xfrm>
          <a:off x="5852702" y="5366401"/>
          <a:ext cx="1282700" cy="533400"/>
        </p:xfrm>
        <a:graphic>
          <a:graphicData uri="http://schemas.openxmlformats.org/presentationml/2006/ole">
            <mc:AlternateContent xmlns:mc="http://schemas.openxmlformats.org/markup-compatibility/2006">
              <mc:Choice xmlns:v="urn:schemas-microsoft-com:vml" Requires="v">
                <p:oleObj spid="_x0000_s3075" name="Equation" r:id="rId7" imgW="1282680" imgH="533160" progId="Equation.DSMT4">
                  <p:embed/>
                </p:oleObj>
              </mc:Choice>
              <mc:Fallback>
                <p:oleObj name="Equation" r:id="rId7" imgW="1282680" imgH="533160" progId="Equation.DSMT4">
                  <p:embed/>
                  <p:pic>
                    <p:nvPicPr>
                      <p:cNvPr id="21" name="Object 20">
                        <a:extLst>
                          <a:ext uri="{FF2B5EF4-FFF2-40B4-BE49-F238E27FC236}">
                            <a16:creationId xmlns:a16="http://schemas.microsoft.com/office/drawing/2014/main" id="{DE7B7273-DE7A-4EC8-91E5-B8706B9BD6B0}"/>
                          </a:ext>
                        </a:extLst>
                      </p:cNvPr>
                      <p:cNvPicPr/>
                      <p:nvPr/>
                    </p:nvPicPr>
                    <p:blipFill>
                      <a:blip r:embed="rId8"/>
                      <a:stretch>
                        <a:fillRect/>
                      </a:stretch>
                    </p:blipFill>
                    <p:spPr>
                      <a:xfrm>
                        <a:off x="5852702" y="5366401"/>
                        <a:ext cx="1282700" cy="533400"/>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52680D43-4450-459A-9CF7-BAE41920B308}"/>
              </a:ext>
            </a:extLst>
          </p:cNvPr>
          <p:cNvSpPr txBox="1"/>
          <p:nvPr/>
        </p:nvSpPr>
        <p:spPr>
          <a:xfrm>
            <a:off x="7135401" y="5329307"/>
            <a:ext cx="43952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chẵn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graphicFrame>
        <p:nvGraphicFramePr>
          <p:cNvPr id="23" name="Object 22">
            <a:extLst>
              <a:ext uri="{FF2B5EF4-FFF2-40B4-BE49-F238E27FC236}">
                <a16:creationId xmlns:a16="http://schemas.microsoft.com/office/drawing/2014/main" id="{97EC4152-AC33-431D-9FF9-978694944A1B}"/>
              </a:ext>
            </a:extLst>
          </p:cNvPr>
          <p:cNvGraphicFramePr>
            <a:graphicFrameLocks noChangeAspect="1"/>
          </p:cNvGraphicFramePr>
          <p:nvPr>
            <p:extLst/>
          </p:nvPr>
        </p:nvGraphicFramePr>
        <p:xfrm>
          <a:off x="10447657" y="5391801"/>
          <a:ext cx="1028700" cy="482600"/>
        </p:xfrm>
        <a:graphic>
          <a:graphicData uri="http://schemas.openxmlformats.org/presentationml/2006/ole">
            <mc:AlternateContent xmlns:mc="http://schemas.openxmlformats.org/markup-compatibility/2006">
              <mc:Choice xmlns:v="urn:schemas-microsoft-com:vml" Requires="v">
                <p:oleObj spid="_x0000_s3076" name="Equation" r:id="rId9" imgW="1028520" imgH="482400" progId="Equation.DSMT4">
                  <p:embed/>
                </p:oleObj>
              </mc:Choice>
              <mc:Fallback>
                <p:oleObj name="Equation" r:id="rId9" imgW="1028520" imgH="482400" progId="Equation.DSMT4">
                  <p:embed/>
                  <p:pic>
                    <p:nvPicPr>
                      <p:cNvPr id="23" name="Object 22">
                        <a:extLst>
                          <a:ext uri="{FF2B5EF4-FFF2-40B4-BE49-F238E27FC236}">
                            <a16:creationId xmlns:a16="http://schemas.microsoft.com/office/drawing/2014/main" id="{97EC4152-AC33-431D-9FF9-978694944A1B}"/>
                          </a:ext>
                        </a:extLst>
                      </p:cNvPr>
                      <p:cNvPicPr/>
                      <p:nvPr/>
                    </p:nvPicPr>
                    <p:blipFill>
                      <a:blip r:embed="rId10"/>
                      <a:stretch>
                        <a:fillRect/>
                      </a:stretch>
                    </p:blipFill>
                    <p:spPr>
                      <a:xfrm>
                        <a:off x="10447657" y="5391801"/>
                        <a:ext cx="1028700" cy="482600"/>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D55AC0D0-0ADA-4988-A4B0-3B775F99C7E4}"/>
              </a:ext>
            </a:extLst>
          </p:cNvPr>
          <p:cNvPicPr>
            <a:picLocks noChangeAspect="1"/>
          </p:cNvPicPr>
          <p:nvPr/>
        </p:nvPicPr>
        <p:blipFill>
          <a:blip r:embed="rId11"/>
          <a:stretch>
            <a:fillRect/>
          </a:stretch>
        </p:blipFill>
        <p:spPr>
          <a:xfrm>
            <a:off x="9088771" y="935302"/>
            <a:ext cx="2936558" cy="2823068"/>
          </a:xfrm>
          <a:prstGeom prst="rect">
            <a:avLst/>
          </a:prstGeom>
        </p:spPr>
      </p:pic>
      <p:sp>
        <p:nvSpPr>
          <p:cNvPr id="25" name="TextBox 24">
            <a:extLst>
              <a:ext uri="{FF2B5EF4-FFF2-40B4-BE49-F238E27FC236}">
                <a16:creationId xmlns:a16="http://schemas.microsoft.com/office/drawing/2014/main" id="{6796A9D9-41AB-4E86-8AE4-6D4242A2F104}"/>
              </a:ext>
            </a:extLst>
          </p:cNvPr>
          <p:cNvSpPr txBox="1"/>
          <p:nvPr/>
        </p:nvSpPr>
        <p:spPr>
          <a:xfrm>
            <a:off x="5732705" y="3805644"/>
            <a:ext cx="6292624" cy="153888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chẵn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6" name="Rectangle: Rounded Corners 25">
            <a:extLst>
              <a:ext uri="{FF2B5EF4-FFF2-40B4-BE49-F238E27FC236}">
                <a16:creationId xmlns:a16="http://schemas.microsoft.com/office/drawing/2014/main" id="{3D3B1FFA-91CE-41BD-9B31-7229CC78A14B}"/>
              </a:ext>
            </a:extLst>
          </p:cNvPr>
          <p:cNvSpPr/>
          <p:nvPr/>
        </p:nvSpPr>
        <p:spPr>
          <a:xfrm>
            <a:off x="128038" y="5562883"/>
            <a:ext cx="5507129" cy="7211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Liệt</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kê</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phần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tử</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hợp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cxnSp>
        <p:nvCxnSpPr>
          <p:cNvPr id="27" name="Straight Connector 26">
            <a:extLst>
              <a:ext uri="{FF2B5EF4-FFF2-40B4-BE49-F238E27FC236}">
                <a16:creationId xmlns:a16="http://schemas.microsoft.com/office/drawing/2014/main" id="{80349DFC-70CA-49F5-91AB-3A0F555B005E}"/>
              </a:ext>
            </a:extLst>
          </p:cNvPr>
          <p:cNvCxnSpPr/>
          <p:nvPr/>
        </p:nvCxnSpPr>
        <p:spPr>
          <a:xfrm>
            <a:off x="5732705" y="3705355"/>
            <a:ext cx="0" cy="313259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689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wipe(down)">
                                      <p:cBhvr>
                                        <p:cTn id="10" dur="500"/>
                                        <p:tgtEl>
                                          <p:spTgt spid="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wipe(down)">
                                      <p:cBhvr>
                                        <p:cTn id="15" dur="500"/>
                                        <p:tgtEl>
                                          <p:spTgt spid="16">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xEl>
                                              <p:pRg st="2" end="2"/>
                                            </p:txEl>
                                          </p:spTgt>
                                        </p:tgtEl>
                                        <p:attrNameLst>
                                          <p:attrName>style.visibility</p:attrName>
                                        </p:attrNameLst>
                                      </p:cBhvr>
                                      <p:to>
                                        <p:strVal val="visible"/>
                                      </p:to>
                                    </p:set>
                                    <p:animEffect transition="in" filter="wipe(down)">
                                      <p:cBhvr>
                                        <p:cTn id="18" dur="500"/>
                                        <p:tgtEl>
                                          <p:spTgt spid="16">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wipe(down)">
                                      <p:cBhvr>
                                        <p:cTn id="33" dur="500"/>
                                        <p:tgtEl>
                                          <p:spTgt spid="1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8">
                                            <p:txEl>
                                              <p:pRg st="1" end="1"/>
                                            </p:txEl>
                                          </p:spTgt>
                                        </p:tgtEl>
                                        <p:attrNameLst>
                                          <p:attrName>style.visibility</p:attrName>
                                        </p:attrNameLst>
                                      </p:cBhvr>
                                      <p:to>
                                        <p:strVal val="visible"/>
                                      </p:to>
                                    </p:set>
                                    <p:animEffect transition="in" filter="wipe(left)">
                                      <p:cBhvr>
                                        <p:cTn id="38" dur="500"/>
                                        <p:tgtEl>
                                          <p:spTgt spid="18">
                                            <p:txEl>
                                              <p:pRg st="1" end="1"/>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up)">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5">
                                            <p:txEl>
                                              <p:pRg st="0" end="0"/>
                                            </p:txEl>
                                          </p:spTgt>
                                        </p:tgtEl>
                                        <p:attrNameLst>
                                          <p:attrName>style.visibility</p:attrName>
                                        </p:attrNameLst>
                                      </p:cBhvr>
                                      <p:to>
                                        <p:strVal val="visible"/>
                                      </p:to>
                                    </p:set>
                                    <p:animEffect transition="in" filter="wipe(left)">
                                      <p:cBhvr>
                                        <p:cTn id="51" dur="500"/>
                                        <p:tgtEl>
                                          <p:spTgt spid="2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xEl>
                                              <p:pRg st="1" end="1"/>
                                            </p:txEl>
                                          </p:spTgt>
                                        </p:tgtEl>
                                        <p:attrNameLst>
                                          <p:attrName>style.visibility</p:attrName>
                                        </p:attrNameLst>
                                      </p:cBhvr>
                                      <p:to>
                                        <p:strVal val="visible"/>
                                      </p:to>
                                    </p:set>
                                    <p:animEffect transition="in" filter="wipe(left)">
                                      <p:cBhvr>
                                        <p:cTn id="56" dur="500"/>
                                        <p:tgtEl>
                                          <p:spTgt spid="25">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par>
                                <p:cTn id="65" presetID="22" presetClass="entr" presetSubtype="4"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down)">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2245F4-799D-4C68-827C-9F19A957F58B}"/>
              </a:ext>
            </a:extLst>
          </p:cNvPr>
          <p:cNvPicPr>
            <a:picLocks noChangeAspect="1"/>
          </p:cNvPicPr>
          <p:nvPr/>
        </p:nvPicPr>
        <p:blipFill>
          <a:blip r:embed="rId4"/>
          <a:stretch>
            <a:fillRect/>
          </a:stretch>
        </p:blipFill>
        <p:spPr>
          <a:xfrm>
            <a:off x="2728840" y="135931"/>
            <a:ext cx="5610225" cy="1057275"/>
          </a:xfrm>
          <a:prstGeom prst="rect">
            <a:avLst/>
          </a:prstGeom>
        </p:spPr>
      </p:pic>
      <p:pic>
        <p:nvPicPr>
          <p:cNvPr id="13" name="Picture 12">
            <a:extLst>
              <a:ext uri="{FF2B5EF4-FFF2-40B4-BE49-F238E27FC236}">
                <a16:creationId xmlns:a16="http://schemas.microsoft.com/office/drawing/2014/main" id="{07F4EAF6-288A-4A57-B6AB-9BF988EED299}"/>
              </a:ext>
            </a:extLst>
          </p:cNvPr>
          <p:cNvPicPr>
            <a:picLocks noChangeAspect="1"/>
          </p:cNvPicPr>
          <p:nvPr/>
        </p:nvPicPr>
        <p:blipFill>
          <a:blip r:embed="rId5"/>
          <a:stretch>
            <a:fillRect/>
          </a:stretch>
        </p:blipFill>
        <p:spPr>
          <a:xfrm>
            <a:off x="325836" y="1376398"/>
            <a:ext cx="1028700" cy="1400175"/>
          </a:xfrm>
          <a:prstGeom prst="rect">
            <a:avLst/>
          </a:prstGeom>
        </p:spPr>
      </p:pic>
      <p:pic>
        <p:nvPicPr>
          <p:cNvPr id="14" name="Picture 13">
            <a:extLst>
              <a:ext uri="{FF2B5EF4-FFF2-40B4-BE49-F238E27FC236}">
                <a16:creationId xmlns:a16="http://schemas.microsoft.com/office/drawing/2014/main" id="{08622F8B-0C9B-4441-8FD4-160C4F544E88}"/>
              </a:ext>
            </a:extLst>
          </p:cNvPr>
          <p:cNvPicPr>
            <a:picLocks noChangeAspect="1"/>
          </p:cNvPicPr>
          <p:nvPr/>
        </p:nvPicPr>
        <p:blipFill>
          <a:blip r:embed="rId6"/>
          <a:stretch>
            <a:fillRect/>
          </a:stretch>
        </p:blipFill>
        <p:spPr>
          <a:xfrm>
            <a:off x="211536" y="2848003"/>
            <a:ext cx="1143000" cy="1381125"/>
          </a:xfrm>
          <a:prstGeom prst="rect">
            <a:avLst/>
          </a:prstGeom>
        </p:spPr>
      </p:pic>
      <p:pic>
        <p:nvPicPr>
          <p:cNvPr id="15" name="Picture 14">
            <a:extLst>
              <a:ext uri="{FF2B5EF4-FFF2-40B4-BE49-F238E27FC236}">
                <a16:creationId xmlns:a16="http://schemas.microsoft.com/office/drawing/2014/main" id="{578B9398-B4AE-49C6-AA30-7F5CD9C18284}"/>
              </a:ext>
            </a:extLst>
          </p:cNvPr>
          <p:cNvPicPr>
            <a:picLocks noChangeAspect="1"/>
          </p:cNvPicPr>
          <p:nvPr/>
        </p:nvPicPr>
        <p:blipFill>
          <a:blip r:embed="rId7"/>
          <a:stretch>
            <a:fillRect/>
          </a:stretch>
        </p:blipFill>
        <p:spPr>
          <a:xfrm>
            <a:off x="285058" y="4357129"/>
            <a:ext cx="1026616" cy="1151054"/>
          </a:xfrm>
          <a:prstGeom prst="rect">
            <a:avLst/>
          </a:prstGeom>
        </p:spPr>
      </p:pic>
      <p:sp>
        <p:nvSpPr>
          <p:cNvPr id="16" name="Left Arrow 5">
            <a:extLst>
              <a:ext uri="{FF2B5EF4-FFF2-40B4-BE49-F238E27FC236}">
                <a16:creationId xmlns:a16="http://schemas.microsoft.com/office/drawing/2014/main" id="{45402503-186D-4144-A930-10E616E0366D}"/>
              </a:ext>
            </a:extLst>
          </p:cNvPr>
          <p:cNvSpPr/>
          <p:nvPr/>
        </p:nvSpPr>
        <p:spPr>
          <a:xfrm>
            <a:off x="1377486" y="1418438"/>
            <a:ext cx="4718514" cy="1274618"/>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CÂU HỎI KHỞI ĐỘNG</a:t>
            </a:r>
          </a:p>
        </p:txBody>
      </p:sp>
      <p:sp>
        <p:nvSpPr>
          <p:cNvPr id="17" name="Left Arrow 6">
            <a:extLst>
              <a:ext uri="{FF2B5EF4-FFF2-40B4-BE49-F238E27FC236}">
                <a16:creationId xmlns:a16="http://schemas.microsoft.com/office/drawing/2014/main" id="{7E4222DF-F880-42F9-9555-B62F7E12AC81}"/>
              </a:ext>
            </a:extLst>
          </p:cNvPr>
          <p:cNvSpPr/>
          <p:nvPr/>
        </p:nvSpPr>
        <p:spPr>
          <a:xfrm>
            <a:off x="1377491" y="2766392"/>
            <a:ext cx="4718509" cy="1274618"/>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KHÁM PHÁ KIẾN THỨC</a:t>
            </a:r>
          </a:p>
        </p:txBody>
      </p:sp>
      <p:sp>
        <p:nvSpPr>
          <p:cNvPr id="18" name="Left Arrow 7">
            <a:extLst>
              <a:ext uri="{FF2B5EF4-FFF2-40B4-BE49-F238E27FC236}">
                <a16:creationId xmlns:a16="http://schemas.microsoft.com/office/drawing/2014/main" id="{ADDFE516-0F91-4B7C-B3BC-C64EE3EA5FA5}"/>
              </a:ext>
            </a:extLst>
          </p:cNvPr>
          <p:cNvSpPr/>
          <p:nvPr/>
        </p:nvSpPr>
        <p:spPr>
          <a:xfrm>
            <a:off x="1386586" y="4104070"/>
            <a:ext cx="4709414" cy="1274618"/>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LƯU Ý</a:t>
            </a:r>
          </a:p>
        </p:txBody>
      </p:sp>
      <p:pic>
        <p:nvPicPr>
          <p:cNvPr id="19" name="Picture 18">
            <a:extLst>
              <a:ext uri="{FF2B5EF4-FFF2-40B4-BE49-F238E27FC236}">
                <a16:creationId xmlns:a16="http://schemas.microsoft.com/office/drawing/2014/main" id="{074AC161-5819-4699-9739-7627ECE37D7C}"/>
              </a:ext>
            </a:extLst>
          </p:cNvPr>
          <p:cNvPicPr>
            <a:picLocks noChangeAspect="1"/>
          </p:cNvPicPr>
          <p:nvPr/>
        </p:nvPicPr>
        <p:blipFill>
          <a:blip r:embed="rId8"/>
          <a:stretch>
            <a:fillRect/>
          </a:stretch>
        </p:blipFill>
        <p:spPr>
          <a:xfrm>
            <a:off x="8954353" y="2255819"/>
            <a:ext cx="904875" cy="1000125"/>
          </a:xfrm>
          <a:prstGeom prst="rect">
            <a:avLst/>
          </a:prstGeom>
        </p:spPr>
      </p:pic>
      <p:pic>
        <p:nvPicPr>
          <p:cNvPr id="24" name="Picture 23">
            <a:extLst>
              <a:ext uri="{FF2B5EF4-FFF2-40B4-BE49-F238E27FC236}">
                <a16:creationId xmlns:a16="http://schemas.microsoft.com/office/drawing/2014/main" id="{8EDBA84B-2FEC-42A4-9CD3-BB2B31E9DD86}"/>
              </a:ext>
            </a:extLst>
          </p:cNvPr>
          <p:cNvPicPr>
            <a:picLocks noChangeAspect="1"/>
          </p:cNvPicPr>
          <p:nvPr/>
        </p:nvPicPr>
        <p:blipFill>
          <a:blip r:embed="rId9"/>
          <a:stretch>
            <a:fillRect/>
          </a:stretch>
        </p:blipFill>
        <p:spPr>
          <a:xfrm>
            <a:off x="8954353" y="3570096"/>
            <a:ext cx="904875" cy="1000125"/>
          </a:xfrm>
          <a:prstGeom prst="rect">
            <a:avLst/>
          </a:prstGeom>
        </p:spPr>
      </p:pic>
      <p:pic>
        <p:nvPicPr>
          <p:cNvPr id="25" name="Picture 24">
            <a:extLst>
              <a:ext uri="{FF2B5EF4-FFF2-40B4-BE49-F238E27FC236}">
                <a16:creationId xmlns:a16="http://schemas.microsoft.com/office/drawing/2014/main" id="{16BE4CC3-7ACD-4754-B377-5B83328095B5}"/>
              </a:ext>
            </a:extLst>
          </p:cNvPr>
          <p:cNvPicPr>
            <a:picLocks noChangeAspect="1"/>
          </p:cNvPicPr>
          <p:nvPr/>
        </p:nvPicPr>
        <p:blipFill>
          <a:blip r:embed="rId10"/>
          <a:stretch>
            <a:fillRect/>
          </a:stretch>
        </p:blipFill>
        <p:spPr>
          <a:xfrm>
            <a:off x="8973443" y="4862727"/>
            <a:ext cx="933914" cy="1033266"/>
          </a:xfrm>
          <a:prstGeom prst="rect">
            <a:avLst/>
          </a:prstGeom>
        </p:spPr>
      </p:pic>
      <p:sp>
        <p:nvSpPr>
          <p:cNvPr id="26" name="Left Arrow 11">
            <a:extLst>
              <a:ext uri="{FF2B5EF4-FFF2-40B4-BE49-F238E27FC236}">
                <a16:creationId xmlns:a16="http://schemas.microsoft.com/office/drawing/2014/main" id="{61078A00-D526-4DCA-8A1A-0C292CA9F15B}"/>
              </a:ext>
            </a:extLst>
          </p:cNvPr>
          <p:cNvSpPr/>
          <p:nvPr/>
        </p:nvSpPr>
        <p:spPr>
          <a:xfrm flipH="1">
            <a:off x="4212889" y="2108838"/>
            <a:ext cx="4718514" cy="1274618"/>
          </a:xfrm>
          <a:prstGeom prst="leftArrow">
            <a:avLst/>
          </a:prstGeom>
          <a:solidFill>
            <a:schemeClr val="accent1">
              <a:lumMod val="60000"/>
              <a:lumOff val="40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HOẠT ĐỘNG</a:t>
            </a:r>
          </a:p>
        </p:txBody>
      </p:sp>
      <p:sp>
        <p:nvSpPr>
          <p:cNvPr id="32" name="Left Arrow 12">
            <a:extLst>
              <a:ext uri="{FF2B5EF4-FFF2-40B4-BE49-F238E27FC236}">
                <a16:creationId xmlns:a16="http://schemas.microsoft.com/office/drawing/2014/main" id="{D8A3FC9D-CA71-4E17-BA72-242B4E435E28}"/>
              </a:ext>
            </a:extLst>
          </p:cNvPr>
          <p:cNvSpPr/>
          <p:nvPr/>
        </p:nvSpPr>
        <p:spPr>
          <a:xfrm flipH="1">
            <a:off x="4236425" y="3402330"/>
            <a:ext cx="4718514" cy="1314011"/>
          </a:xfrm>
          <a:prstGeom prst="leftArrow">
            <a:avLst/>
          </a:prstGeom>
          <a:solidFill>
            <a:srgbClr val="00B050"/>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KIẾN THỨC TRỌNG TÂM</a:t>
            </a:r>
          </a:p>
        </p:txBody>
      </p:sp>
      <p:sp>
        <p:nvSpPr>
          <p:cNvPr id="33" name="Left Arrow 13">
            <a:extLst>
              <a:ext uri="{FF2B5EF4-FFF2-40B4-BE49-F238E27FC236}">
                <a16:creationId xmlns:a16="http://schemas.microsoft.com/office/drawing/2014/main" id="{1CB0E2EF-F977-46BB-B793-9A945F511EAF}"/>
              </a:ext>
            </a:extLst>
          </p:cNvPr>
          <p:cNvSpPr/>
          <p:nvPr/>
        </p:nvSpPr>
        <p:spPr>
          <a:xfrm flipH="1">
            <a:off x="4212889" y="4779401"/>
            <a:ext cx="4798656" cy="1274618"/>
          </a:xfrm>
          <a:prstGeom prst="leftArrow">
            <a:avLst/>
          </a:prstGeom>
          <a:solidFill>
            <a:srgbClr val="0070C0"/>
          </a:solidFill>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LUYỆN TẬP VẬN DỤNG</a:t>
            </a:r>
          </a:p>
        </p:txBody>
      </p:sp>
    </p:spTree>
    <p:custDataLst>
      <p:tags r:id="rId1"/>
    </p:custDataLst>
    <p:extLst>
      <p:ext uri="{BB962C8B-B14F-4D97-AF65-F5344CB8AC3E}">
        <p14:creationId xmlns:p14="http://schemas.microsoft.com/office/powerpoint/2010/main" val="40897130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6" grpId="0" animBg="1"/>
      <p:bldP spid="32"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F17B692-8C15-460A-9724-817082CA95BB}"/>
              </a:ext>
            </a:extLst>
          </p:cNvPr>
          <p:cNvSpPr/>
          <p:nvPr/>
        </p:nvSpPr>
        <p:spPr>
          <a:xfrm flipV="1">
            <a:off x="0" y="1158959"/>
            <a:ext cx="12190413" cy="45719"/>
          </a:xfrm>
          <a:prstGeom prst="rect">
            <a:avLst/>
          </a:prstGeom>
          <a:solidFill>
            <a:srgbClr val="009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5" name="Straight Connector 54">
            <a:extLst>
              <a:ext uri="{FF2B5EF4-FFF2-40B4-BE49-F238E27FC236}">
                <a16:creationId xmlns:a16="http://schemas.microsoft.com/office/drawing/2014/main" id="{945E1813-573A-43DF-AD31-F5E7FCD69B38}"/>
              </a:ext>
            </a:extLst>
          </p:cNvPr>
          <p:cNvCxnSpPr>
            <a:cxnSpLocks/>
          </p:cNvCxnSpPr>
          <p:nvPr/>
        </p:nvCxnSpPr>
        <p:spPr>
          <a:xfrm>
            <a:off x="6216013" y="1715557"/>
            <a:ext cx="0" cy="342688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 name="Group 22">
            <a:extLst>
              <a:ext uri="{FF2B5EF4-FFF2-40B4-BE49-F238E27FC236}">
                <a16:creationId xmlns:a16="http://schemas.microsoft.com/office/drawing/2014/main" id="{340354F2-694F-49B7-8A56-962EA5D0259F}"/>
              </a:ext>
            </a:extLst>
          </p:cNvPr>
          <p:cNvGrpSpPr>
            <a:grpSpLocks/>
          </p:cNvGrpSpPr>
          <p:nvPr/>
        </p:nvGrpSpPr>
        <p:grpSpPr bwMode="auto">
          <a:xfrm>
            <a:off x="6440795" y="2408421"/>
            <a:ext cx="1157944" cy="538745"/>
            <a:chOff x="-1" y="0"/>
            <a:chExt cx="1080121" cy="504056"/>
          </a:xfrm>
          <a:solidFill>
            <a:srgbClr val="009A72"/>
          </a:solidFill>
        </p:grpSpPr>
        <p:sp>
          <p:nvSpPr>
            <p:cNvPr id="10" name="矩形 46">
              <a:extLst>
                <a:ext uri="{FF2B5EF4-FFF2-40B4-BE49-F238E27FC236}">
                  <a16:creationId xmlns:a16="http://schemas.microsoft.com/office/drawing/2014/main" id="{57B6331D-0F64-4185-96B4-F1C4996EC020}"/>
                </a:ext>
              </a:extLst>
            </p:cNvPr>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2800" b="0" i="0" u="none" strike="noStrike" kern="1200" cap="none" spc="0" normalizeH="0" baseline="0" noProof="0">
                <a:ln>
                  <a:noFill/>
                </a:ln>
                <a:solidFill>
                  <a:prstClr val="white"/>
                </a:solidFill>
                <a:effectLst/>
                <a:uLnTx/>
                <a:uFillTx/>
                <a:latin typeface="Times New Roman" panose="02020603050405020304" pitchFamily="18" charset="0"/>
                <a:ea typeface="等线 Light" panose="02010600030101010101" pitchFamily="2" charset="-122"/>
                <a:cs typeface="Times New Roman" panose="02020603050405020304" pitchFamily="18" charset="0"/>
                <a:sym typeface="宋体" pitchFamily="2" charset="-122"/>
              </a:endParaRPr>
            </a:p>
          </p:txBody>
        </p:sp>
        <p:sp>
          <p:nvSpPr>
            <p:cNvPr id="11" name="文本框 47">
              <a:extLst>
                <a:ext uri="{FF2B5EF4-FFF2-40B4-BE49-F238E27FC236}">
                  <a16:creationId xmlns:a16="http://schemas.microsoft.com/office/drawing/2014/main" id="{B5810C7B-CD7F-4A83-9625-462DABD65301}"/>
                </a:ext>
              </a:extLst>
            </p:cNvPr>
            <p:cNvSpPr>
              <a:spLocks noChangeArrowheads="1"/>
            </p:cNvSpPr>
            <p:nvPr/>
          </p:nvSpPr>
          <p:spPr bwMode="auto">
            <a:xfrm>
              <a:off x="-1" y="64853"/>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err="1">
                  <a:ln>
                    <a:noFill/>
                  </a:ln>
                  <a:solidFill>
                    <a:prstClr val="white"/>
                  </a:solidFill>
                  <a:effectLst/>
                  <a:uLnTx/>
                  <a:uFillTx/>
                  <a:latin typeface="Times New Roman" panose="02020603050405020304" pitchFamily="18" charset="0"/>
                  <a:ea typeface="等线 Light" panose="02010600030101010101" pitchFamily="2" charset="-122"/>
                  <a:cs typeface="Times New Roman" panose="02020603050405020304" pitchFamily="18" charset="0"/>
                  <a:sym typeface="方正兰亭细黑_GBK" charset="-122"/>
                </a:rPr>
                <a:t>Cách</a:t>
              </a:r>
              <a:r>
                <a:rPr kumimoji="0" lang="en-US" altLang="zh-CN" sz="2000" b="1" i="0" u="none" strike="noStrike" kern="1200" cap="none" spc="0" normalizeH="0" baseline="0" noProof="0" dirty="0">
                  <a:ln>
                    <a:noFill/>
                  </a:ln>
                  <a:solidFill>
                    <a:prstClr val="white"/>
                  </a:solidFill>
                  <a:effectLst/>
                  <a:uLnTx/>
                  <a:uFillTx/>
                  <a:latin typeface="Times New Roman" panose="02020603050405020304" pitchFamily="18" charset="0"/>
                  <a:ea typeface="等线 Light" panose="02010600030101010101" pitchFamily="2" charset="-122"/>
                  <a:cs typeface="Times New Roman" panose="02020603050405020304" pitchFamily="18" charset="0"/>
                  <a:sym typeface="方正兰亭细黑_GBK" charset="-122"/>
                </a:rPr>
                <a:t> 1</a:t>
              </a:r>
              <a:endPar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等线 Light" panose="02010600030101010101" pitchFamily="2" charset="-122"/>
                <a:cs typeface="Times New Roman" panose="02020603050405020304" pitchFamily="18" charset="0"/>
                <a:sym typeface="方正兰亭细黑_GBK" charset="-122"/>
              </a:endParaRPr>
            </a:p>
          </p:txBody>
        </p:sp>
      </p:grpSp>
      <p:sp>
        <p:nvSpPr>
          <p:cNvPr id="12" name="矩形 60">
            <a:extLst>
              <a:ext uri="{FF2B5EF4-FFF2-40B4-BE49-F238E27FC236}">
                <a16:creationId xmlns:a16="http://schemas.microsoft.com/office/drawing/2014/main" id="{47EEB88B-246E-4A39-84CF-80CEFA46420B}"/>
              </a:ext>
            </a:extLst>
          </p:cNvPr>
          <p:cNvSpPr>
            <a:spLocks noChangeArrowheads="1"/>
          </p:cNvSpPr>
          <p:nvPr/>
        </p:nvSpPr>
        <p:spPr bwMode="auto">
          <a:xfrm>
            <a:off x="6722491" y="2442186"/>
            <a:ext cx="584081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kê</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3" name="Group 22">
            <a:extLst>
              <a:ext uri="{FF2B5EF4-FFF2-40B4-BE49-F238E27FC236}">
                <a16:creationId xmlns:a16="http://schemas.microsoft.com/office/drawing/2014/main" id="{5B2B3888-AF5D-4303-BF4A-F9B4EDE52362}"/>
              </a:ext>
            </a:extLst>
          </p:cNvPr>
          <p:cNvGrpSpPr>
            <a:grpSpLocks/>
          </p:cNvGrpSpPr>
          <p:nvPr/>
        </p:nvGrpSpPr>
        <p:grpSpPr bwMode="auto">
          <a:xfrm>
            <a:off x="6356157" y="3710780"/>
            <a:ext cx="1213450" cy="538745"/>
            <a:chOff x="0" y="0"/>
            <a:chExt cx="1131897" cy="504056"/>
          </a:xfrm>
          <a:solidFill>
            <a:srgbClr val="009A72"/>
          </a:solidFill>
        </p:grpSpPr>
        <p:sp>
          <p:nvSpPr>
            <p:cNvPr id="14" name="矩形 46">
              <a:extLst>
                <a:ext uri="{FF2B5EF4-FFF2-40B4-BE49-F238E27FC236}">
                  <a16:creationId xmlns:a16="http://schemas.microsoft.com/office/drawing/2014/main" id="{D709E0A8-BF75-4DA4-931E-7BBD58E5C46A}"/>
                </a:ext>
              </a:extLst>
            </p:cNvPr>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2800" b="0" i="0" u="none" strike="noStrike" kern="1200" cap="none" spc="0" normalizeH="0" baseline="0" noProof="0">
                <a:ln>
                  <a:noFill/>
                </a:ln>
                <a:solidFill>
                  <a:prstClr val="white">
                    <a:lumMod val="50000"/>
                  </a:prstClr>
                </a:solidFill>
                <a:effectLst/>
                <a:uLnTx/>
                <a:uFillTx/>
                <a:latin typeface="Times New Roman" panose="02020603050405020304" pitchFamily="18" charset="0"/>
                <a:ea typeface="等线 Light" panose="02010600030101010101" pitchFamily="2" charset="-122"/>
                <a:cs typeface="Times New Roman" panose="02020603050405020304" pitchFamily="18" charset="0"/>
                <a:sym typeface="宋体" pitchFamily="2" charset="-122"/>
              </a:endParaRPr>
            </a:p>
          </p:txBody>
        </p:sp>
        <p:sp>
          <p:nvSpPr>
            <p:cNvPr id="15" name="文本框 47">
              <a:extLst>
                <a:ext uri="{FF2B5EF4-FFF2-40B4-BE49-F238E27FC236}">
                  <a16:creationId xmlns:a16="http://schemas.microsoft.com/office/drawing/2014/main" id="{009A6088-8096-43D9-83DA-A02BE084F318}"/>
                </a:ext>
              </a:extLst>
            </p:cNvPr>
            <p:cNvSpPr>
              <a:spLocks noChangeArrowheads="1"/>
            </p:cNvSpPr>
            <p:nvPr/>
          </p:nvSpPr>
          <p:spPr bwMode="auto">
            <a:xfrm>
              <a:off x="51776" y="64501"/>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err="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方正兰亭细黑_GBK" charset="-122"/>
                </a:rPr>
                <a:t>Cách</a:t>
              </a:r>
              <a:r>
                <a:rPr kumimoji="0" lang="en-US" altLang="zh-CN" sz="2000" b="1"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方正兰亭细黑_GBK" charset="-122"/>
                </a:rPr>
                <a:t> 2</a:t>
              </a:r>
              <a:endParaRPr kumimoji="0" lang="zh-CN" altLang="en-US" sz="2000" b="1"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方正兰亭细黑_GBK" charset="-122"/>
              </a:endParaRPr>
            </a:p>
          </p:txBody>
        </p:sp>
      </p:grpSp>
      <p:sp>
        <p:nvSpPr>
          <p:cNvPr id="16" name="矩形 15">
            <a:extLst>
              <a:ext uri="{FF2B5EF4-FFF2-40B4-BE49-F238E27FC236}">
                <a16:creationId xmlns:a16="http://schemas.microsoft.com/office/drawing/2014/main" id="{86AD63D0-8338-4D47-898A-A5382A7D2D7A}"/>
              </a:ext>
            </a:extLst>
          </p:cNvPr>
          <p:cNvSpPr>
            <a:spLocks noChangeArrowheads="1"/>
          </p:cNvSpPr>
          <p:nvPr/>
        </p:nvSpPr>
        <p:spPr bwMode="auto">
          <a:xfrm>
            <a:off x="7709748" y="3348856"/>
            <a:ext cx="4480665" cy="113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endParaRPr kumimoji="0" lang="en-US" altLang="zh-CN" sz="280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1" name="TextBox 30">
            <a:extLst>
              <a:ext uri="{FF2B5EF4-FFF2-40B4-BE49-F238E27FC236}">
                <a16:creationId xmlns:a16="http://schemas.microsoft.com/office/drawing/2014/main" id="{9907F2A8-4EB8-456B-B3B5-642289FAF30B}"/>
              </a:ext>
            </a:extLst>
          </p:cNvPr>
          <p:cNvSpPr txBox="1">
            <a:spLocks noChangeArrowheads="1"/>
          </p:cNvSpPr>
          <p:nvPr/>
        </p:nvSpPr>
        <p:spPr bwMode="auto">
          <a:xfrm>
            <a:off x="3365607" y="370705"/>
            <a:ext cx="592617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300" normalizeH="0" baseline="0" noProof="0" dirty="0" err="1">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Cách</a:t>
            </a:r>
            <a:r>
              <a:rPr kumimoji="0" lang="en-US" altLang="zh-CN" sz="4000" b="1" i="0" u="none" strike="noStrike" kern="1200" cap="none" spc="300" normalizeH="0" baseline="0" noProof="0" dirty="0">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kumimoji="0" lang="en-US" altLang="zh-CN" sz="4000" b="1" i="0" u="none" strike="noStrike" kern="1200" cap="none" spc="300" normalizeH="0" baseline="0" noProof="0" dirty="0" err="1">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cho</a:t>
            </a:r>
            <a:r>
              <a:rPr kumimoji="0" lang="en-US" altLang="zh-CN" sz="4000" b="1" i="0" u="none" strike="noStrike" kern="1200" cap="none" spc="300" normalizeH="0" baseline="0" noProof="0" dirty="0">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kumimoji="0" lang="en-US" altLang="zh-CN" sz="4000" b="1" i="0" u="none" strike="noStrike" kern="1200" cap="none" spc="300" normalizeH="0" baseline="0" noProof="0" dirty="0" err="1">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một</a:t>
            </a:r>
            <a:r>
              <a:rPr kumimoji="0" lang="en-US" altLang="zh-CN" sz="4000" b="1" i="0" u="none" strike="noStrike" kern="1200" cap="none" spc="300" normalizeH="0" baseline="0" noProof="0" dirty="0">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kumimoji="0" lang="en-US" altLang="zh-CN" sz="4000" b="1" i="0" u="none" strike="noStrike" kern="1200" cap="none" spc="300" normalizeH="0" baseline="0" noProof="0" dirty="0" err="1">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tập</a:t>
            </a:r>
            <a:r>
              <a:rPr kumimoji="0" lang="en-US" altLang="zh-CN" sz="4000" b="1" i="0" u="none" strike="noStrike" kern="1200" cap="none" spc="300" normalizeH="0" baseline="0" noProof="0" dirty="0">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kumimoji="0" lang="en-US" altLang="zh-CN" sz="4000" b="1" i="0" u="none" strike="noStrike" kern="1200" cap="none" spc="300" normalizeH="0" baseline="0" noProof="0" dirty="0" err="1">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hợp</a:t>
            </a:r>
            <a:endParaRPr kumimoji="0" lang="zh-CN" altLang="en-US" sz="4000" b="1" i="0" u="none" strike="noStrike" kern="1200" cap="none" spc="300" normalizeH="0" baseline="0" noProof="0" dirty="0">
              <a:ln>
                <a:noFill/>
              </a:ln>
              <a:solidFill>
                <a:srgbClr val="009A72"/>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pic>
        <p:nvPicPr>
          <p:cNvPr id="32" name="Picture 31">
            <a:extLst>
              <a:ext uri="{FF2B5EF4-FFF2-40B4-BE49-F238E27FC236}">
                <a16:creationId xmlns:a16="http://schemas.microsoft.com/office/drawing/2014/main" id="{22B8FF27-13B2-4B20-8527-B59BB1D9D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17" y="1479993"/>
            <a:ext cx="1207294" cy="997744"/>
          </a:xfrm>
          <a:prstGeom prst="ellipse">
            <a:avLst/>
          </a:prstGeom>
          <a:ln>
            <a:noFill/>
          </a:ln>
          <a:effectLst>
            <a:softEdge rad="112500"/>
          </a:effectLst>
        </p:spPr>
      </p:pic>
      <p:grpSp>
        <p:nvGrpSpPr>
          <p:cNvPr id="4" name="Group 3">
            <a:extLst>
              <a:ext uri="{FF2B5EF4-FFF2-40B4-BE49-F238E27FC236}">
                <a16:creationId xmlns:a16="http://schemas.microsoft.com/office/drawing/2014/main" id="{10CA5F23-4DA8-4C95-96BD-22E227162393}"/>
              </a:ext>
            </a:extLst>
          </p:cNvPr>
          <p:cNvGrpSpPr/>
          <p:nvPr/>
        </p:nvGrpSpPr>
        <p:grpSpPr>
          <a:xfrm>
            <a:off x="1403649" y="2226421"/>
            <a:ext cx="4826085" cy="2256079"/>
            <a:chOff x="1394632" y="2157462"/>
            <a:chExt cx="4826085" cy="2256079"/>
          </a:xfrm>
        </p:grpSpPr>
        <p:sp>
          <p:nvSpPr>
            <p:cNvPr id="2" name="Arrow: Right 1">
              <a:extLst>
                <a:ext uri="{FF2B5EF4-FFF2-40B4-BE49-F238E27FC236}">
                  <a16:creationId xmlns:a16="http://schemas.microsoft.com/office/drawing/2014/main" id="{A1EB8EB3-7888-416B-972C-BAFA58061A2D}"/>
                </a:ext>
              </a:extLst>
            </p:cNvPr>
            <p:cNvSpPr/>
            <p:nvPr/>
          </p:nvSpPr>
          <p:spPr>
            <a:xfrm>
              <a:off x="1394632" y="2157462"/>
              <a:ext cx="4826085" cy="2256079"/>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BA913FEB-065A-436E-A08E-BF888D0C99E7}"/>
                </a:ext>
              </a:extLst>
            </p:cNvPr>
            <p:cNvSpPr txBox="1"/>
            <p:nvPr/>
          </p:nvSpPr>
          <p:spPr>
            <a:xfrm>
              <a:off x="1516737" y="3018287"/>
              <a:ext cx="4570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hai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hợp</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sp>
        <p:nvSpPr>
          <p:cNvPr id="33" name="TextBox 32">
            <a:extLst>
              <a:ext uri="{FF2B5EF4-FFF2-40B4-BE49-F238E27FC236}">
                <a16:creationId xmlns:a16="http://schemas.microsoft.com/office/drawing/2014/main" id="{F650702F-B91A-4565-AE7A-CE928D274714}"/>
              </a:ext>
            </a:extLst>
          </p:cNvPr>
          <p:cNvSpPr txBox="1"/>
          <p:nvPr/>
        </p:nvSpPr>
        <p:spPr>
          <a:xfrm>
            <a:off x="127117" y="5031204"/>
            <a:ext cx="11635086" cy="1031051"/>
          </a:xfrm>
          <a:prstGeom prst="rect">
            <a:avLst/>
          </a:prstGeom>
          <a:noFill/>
        </p:spPr>
        <p:txBody>
          <a:bodyPr wrap="square">
            <a:spAutoFit/>
          </a:bodyPr>
          <a:lstStyle/>
          <a:p>
            <a:pPr marL="4572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Ví</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Cho </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ĐÔ”. </a:t>
            </a:r>
          </a:p>
          <a:p>
            <a:pPr marL="4572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kê</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8511206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22" presetClass="entr" presetSubtype="1"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92;p7" descr="ag00391_">
            <a:extLst>
              <a:ext uri="{FF2B5EF4-FFF2-40B4-BE49-F238E27FC236}">
                <a16:creationId xmlns:a16="http://schemas.microsoft.com/office/drawing/2014/main" id="{E8403685-9F71-45E8-A762-83758A3286A9}"/>
              </a:ext>
            </a:extLst>
          </p:cNvPr>
          <p:cNvPicPr preferRelativeResize="0"/>
          <p:nvPr/>
        </p:nvPicPr>
        <p:blipFill rotWithShape="1">
          <a:blip r:embed="rId2">
            <a:alphaModFix/>
          </a:blip>
          <a:srcRect/>
          <a:stretch/>
        </p:blipFill>
        <p:spPr>
          <a:xfrm>
            <a:off x="5334000" y="3962400"/>
            <a:ext cx="1319213" cy="1228725"/>
          </a:xfrm>
          <a:prstGeom prst="rect">
            <a:avLst/>
          </a:prstGeom>
          <a:noFill/>
          <a:ln>
            <a:noFill/>
          </a:ln>
        </p:spPr>
      </p:pic>
      <p:sp>
        <p:nvSpPr>
          <p:cNvPr id="4" name="Google Shape;194;p7">
            <a:hlinkClick r:id="rId3" action="ppaction://hlinksldjump"/>
            <a:extLst>
              <a:ext uri="{FF2B5EF4-FFF2-40B4-BE49-F238E27FC236}">
                <a16:creationId xmlns:a16="http://schemas.microsoft.com/office/drawing/2014/main" id="{00738A0A-FAAC-4E4B-AC76-2C271C3ADEBD}"/>
              </a:ext>
            </a:extLst>
          </p:cNvPr>
          <p:cNvSpPr/>
          <p:nvPr/>
        </p:nvSpPr>
        <p:spPr>
          <a:xfrm>
            <a:off x="2590800" y="381000"/>
            <a:ext cx="7162800" cy="1066800"/>
          </a:xfrm>
          <a:prstGeom prst="rect">
            <a:avLst/>
          </a:prstGeom>
        </p:spPr>
        <p:txBody>
          <a:bodyPr>
            <a:prstTxWarp prst="textPlain">
              <a:avLst/>
            </a:prstTxWarp>
          </a:bodyPr>
          <a:lstStyle/>
          <a:p>
            <a:pPr lvl="0" algn="ctr"/>
            <a:r>
              <a:rPr b="0" i="0">
                <a:ln>
                  <a:noFill/>
                </a:ln>
                <a:solidFill>
                  <a:srgbClr val="FF3300"/>
                </a:solidFill>
                <a:latin typeface="Times New Roman"/>
              </a:rPr>
              <a:t>TRÒ CHƠI TOÁN HỌC</a:t>
            </a:r>
          </a:p>
        </p:txBody>
      </p:sp>
      <p:pic>
        <p:nvPicPr>
          <p:cNvPr id="15" name="Google Shape;209;p8">
            <a:extLst>
              <a:ext uri="{FF2B5EF4-FFF2-40B4-BE49-F238E27FC236}">
                <a16:creationId xmlns:a16="http://schemas.microsoft.com/office/drawing/2014/main" id="{B66AFF59-9182-402B-80B8-1D5086F3B690}"/>
              </a:ext>
            </a:extLst>
          </p:cNvPr>
          <p:cNvPicPr preferRelativeResize="0"/>
          <p:nvPr/>
        </p:nvPicPr>
        <p:blipFill rotWithShape="1">
          <a:blip r:embed="rId4">
            <a:alphaModFix/>
          </a:blip>
          <a:srcRect/>
          <a:stretch/>
        </p:blipFill>
        <p:spPr>
          <a:xfrm>
            <a:off x="10363200" y="6577013"/>
            <a:ext cx="304800" cy="280987"/>
          </a:xfrm>
          <a:prstGeom prst="rect">
            <a:avLst/>
          </a:prstGeom>
          <a:noFill/>
          <a:ln>
            <a:noFill/>
          </a:ln>
        </p:spPr>
      </p:pic>
      <p:pic>
        <p:nvPicPr>
          <p:cNvPr id="16" name="Google Shape;210;p8">
            <a:extLst>
              <a:ext uri="{FF2B5EF4-FFF2-40B4-BE49-F238E27FC236}">
                <a16:creationId xmlns:a16="http://schemas.microsoft.com/office/drawing/2014/main" id="{486A5A58-554F-4FCB-B253-77ECB47D65FB}"/>
              </a:ext>
            </a:extLst>
          </p:cNvPr>
          <p:cNvPicPr preferRelativeResize="0"/>
          <p:nvPr/>
        </p:nvPicPr>
        <p:blipFill rotWithShape="1">
          <a:blip r:embed="rId4">
            <a:alphaModFix/>
          </a:blip>
          <a:srcRect/>
          <a:stretch/>
        </p:blipFill>
        <p:spPr>
          <a:xfrm>
            <a:off x="10363200" y="6577013"/>
            <a:ext cx="304800" cy="280987"/>
          </a:xfrm>
          <a:prstGeom prst="rect">
            <a:avLst/>
          </a:prstGeom>
          <a:noFill/>
          <a:ln>
            <a:noFill/>
          </a:ln>
        </p:spPr>
      </p:pic>
      <p:sp>
        <p:nvSpPr>
          <p:cNvPr id="17" name="Google Shape;211;p8">
            <a:extLst>
              <a:ext uri="{FF2B5EF4-FFF2-40B4-BE49-F238E27FC236}">
                <a16:creationId xmlns:a16="http://schemas.microsoft.com/office/drawing/2014/main" id="{BEDA1FA6-3690-4AF2-8A78-00E18516A9CE}"/>
              </a:ext>
            </a:extLst>
          </p:cNvPr>
          <p:cNvSpPr/>
          <p:nvPr/>
        </p:nvSpPr>
        <p:spPr>
          <a:xfrm>
            <a:off x="4991100" y="3143250"/>
            <a:ext cx="2667000" cy="1776413"/>
          </a:xfrm>
          <a:prstGeom prst="smileyFace">
            <a:avLst>
              <a:gd name="adj" fmla="val 4653"/>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18" name="Google Shape;212;p8">
            <a:extLst>
              <a:ext uri="{FF2B5EF4-FFF2-40B4-BE49-F238E27FC236}">
                <a16:creationId xmlns:a16="http://schemas.microsoft.com/office/drawing/2014/main" id="{42653848-FF68-4FE2-AEAA-16E744B6800F}"/>
              </a:ext>
            </a:extLst>
          </p:cNvPr>
          <p:cNvSpPr/>
          <p:nvPr/>
        </p:nvSpPr>
        <p:spPr>
          <a:xfrm>
            <a:off x="5867400" y="3886200"/>
            <a:ext cx="1066800" cy="490538"/>
          </a:xfrm>
          <a:prstGeom prst="ellipse">
            <a:avLst/>
          </a:prstGeom>
          <a:gradFill>
            <a:gsLst>
              <a:gs pos="0">
                <a:srgbClr val="00CC99">
                  <a:alpha val="33725"/>
                </a:srgbClr>
              </a:gs>
              <a:gs pos="100000">
                <a:srgbClr val="008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66"/>
              </a:buClr>
              <a:buSzPts val="2400"/>
              <a:buFont typeface="Times New Roman"/>
              <a:buNone/>
            </a:pPr>
            <a:r>
              <a:rPr lang="en-US" sz="2400" b="1">
                <a:solidFill>
                  <a:srgbClr val="FFFF66"/>
                </a:solidFill>
                <a:latin typeface="Times New Roman" panose="02020603050405020304" pitchFamily="18" charset="0"/>
                <a:ea typeface="Times New Roman"/>
                <a:cs typeface="Times New Roman" panose="02020603050405020304" pitchFamily="18" charset="0"/>
                <a:sym typeface="Times New Roman"/>
              </a:rPr>
              <a:t>0</a:t>
            </a:r>
            <a:endParaRPr>
              <a:latin typeface="Times New Roman" panose="02020603050405020304" pitchFamily="18" charset="0"/>
              <a:cs typeface="Times New Roman" panose="02020603050405020304" pitchFamily="18" charset="0"/>
            </a:endParaRPr>
          </a:p>
        </p:txBody>
      </p:sp>
      <p:sp>
        <p:nvSpPr>
          <p:cNvPr id="19" name="Google Shape;213;p8">
            <a:extLst>
              <a:ext uri="{FF2B5EF4-FFF2-40B4-BE49-F238E27FC236}">
                <a16:creationId xmlns:a16="http://schemas.microsoft.com/office/drawing/2014/main" id="{F7460A52-FC85-4B35-B6C6-CEDF67A69E17}"/>
              </a:ext>
            </a:extLst>
          </p:cNvPr>
          <p:cNvSpPr/>
          <p:nvPr/>
        </p:nvSpPr>
        <p:spPr>
          <a:xfrm>
            <a:off x="5791200" y="3886200"/>
            <a:ext cx="1066800" cy="490538"/>
          </a:xfrm>
          <a:prstGeom prst="ellipse">
            <a:avLst/>
          </a:prstGeom>
          <a:gradFill>
            <a:gsLst>
              <a:gs pos="0">
                <a:srgbClr val="00CC99">
                  <a:alpha val="33725"/>
                </a:srgbClr>
              </a:gs>
              <a:gs pos="100000">
                <a:srgbClr val="008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66"/>
              </a:buClr>
              <a:buSzPts val="2400"/>
              <a:buFont typeface="Times New Roman"/>
              <a:buNone/>
            </a:pPr>
            <a:r>
              <a:rPr lang="en-US" sz="2400" b="1">
                <a:solidFill>
                  <a:srgbClr val="FFFF66"/>
                </a:solidFill>
                <a:latin typeface="Times New Roman" panose="02020603050405020304" pitchFamily="18" charset="0"/>
                <a:ea typeface="Times New Roman"/>
                <a:cs typeface="Times New Roman" panose="02020603050405020304" pitchFamily="18" charset="0"/>
                <a:sym typeface="Times New Roman"/>
              </a:rPr>
              <a:t>1</a:t>
            </a:r>
            <a:endParaRPr>
              <a:latin typeface="Times New Roman" panose="02020603050405020304" pitchFamily="18" charset="0"/>
              <a:cs typeface="Times New Roman" panose="02020603050405020304" pitchFamily="18" charset="0"/>
            </a:endParaRPr>
          </a:p>
        </p:txBody>
      </p:sp>
      <p:sp>
        <p:nvSpPr>
          <p:cNvPr id="20" name="Google Shape;214;p8">
            <a:extLst>
              <a:ext uri="{FF2B5EF4-FFF2-40B4-BE49-F238E27FC236}">
                <a16:creationId xmlns:a16="http://schemas.microsoft.com/office/drawing/2014/main" id="{9009DB81-5267-4D5B-AAD2-97BC372458BF}"/>
              </a:ext>
            </a:extLst>
          </p:cNvPr>
          <p:cNvSpPr/>
          <p:nvPr/>
        </p:nvSpPr>
        <p:spPr>
          <a:xfrm>
            <a:off x="5791200" y="3886200"/>
            <a:ext cx="1066800" cy="490538"/>
          </a:xfrm>
          <a:prstGeom prst="ellipse">
            <a:avLst/>
          </a:prstGeom>
          <a:gradFill>
            <a:gsLst>
              <a:gs pos="0">
                <a:srgbClr val="00CC99">
                  <a:alpha val="33725"/>
                </a:srgbClr>
              </a:gs>
              <a:gs pos="100000">
                <a:srgbClr val="008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66"/>
              </a:buClr>
              <a:buSzPts val="2400"/>
              <a:buFont typeface="Times New Roman"/>
              <a:buNone/>
            </a:pPr>
            <a:r>
              <a:rPr lang="en-US" sz="2400" b="1">
                <a:solidFill>
                  <a:srgbClr val="FFFF66"/>
                </a:solidFill>
                <a:latin typeface="Times New Roman" panose="02020603050405020304" pitchFamily="18" charset="0"/>
                <a:ea typeface="Times New Roman"/>
                <a:cs typeface="Times New Roman" panose="02020603050405020304" pitchFamily="18" charset="0"/>
                <a:sym typeface="Times New Roman"/>
              </a:rPr>
              <a:t>2</a:t>
            </a:r>
            <a:endParaRPr>
              <a:latin typeface="Times New Roman" panose="02020603050405020304" pitchFamily="18" charset="0"/>
              <a:cs typeface="Times New Roman" panose="02020603050405020304" pitchFamily="18" charset="0"/>
            </a:endParaRPr>
          </a:p>
        </p:txBody>
      </p:sp>
      <p:sp>
        <p:nvSpPr>
          <p:cNvPr id="21" name="Google Shape;215;p8">
            <a:extLst>
              <a:ext uri="{FF2B5EF4-FFF2-40B4-BE49-F238E27FC236}">
                <a16:creationId xmlns:a16="http://schemas.microsoft.com/office/drawing/2014/main" id="{7C612C28-CC5A-42C9-8F33-F8DECDBF8EB9}"/>
              </a:ext>
            </a:extLst>
          </p:cNvPr>
          <p:cNvSpPr/>
          <p:nvPr/>
        </p:nvSpPr>
        <p:spPr>
          <a:xfrm>
            <a:off x="5791200" y="3886200"/>
            <a:ext cx="1066800" cy="490538"/>
          </a:xfrm>
          <a:prstGeom prst="ellipse">
            <a:avLst/>
          </a:prstGeom>
          <a:gradFill>
            <a:gsLst>
              <a:gs pos="0">
                <a:srgbClr val="00CC99">
                  <a:alpha val="33725"/>
                </a:srgbClr>
              </a:gs>
              <a:gs pos="100000">
                <a:srgbClr val="008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66"/>
              </a:buClr>
              <a:buSzPts val="2400"/>
              <a:buFont typeface="Times New Roman"/>
              <a:buNone/>
            </a:pPr>
            <a:r>
              <a:rPr lang="en-US" sz="2400" b="1">
                <a:solidFill>
                  <a:srgbClr val="FFFF66"/>
                </a:solidFill>
                <a:latin typeface="Times New Roman" panose="02020603050405020304" pitchFamily="18" charset="0"/>
                <a:ea typeface="Times New Roman"/>
                <a:cs typeface="Times New Roman" panose="02020603050405020304" pitchFamily="18" charset="0"/>
                <a:sym typeface="Times New Roman"/>
              </a:rPr>
              <a:t>3</a:t>
            </a:r>
            <a:endParaRPr>
              <a:latin typeface="Times New Roman" panose="02020603050405020304" pitchFamily="18" charset="0"/>
              <a:cs typeface="Times New Roman" panose="02020603050405020304" pitchFamily="18" charset="0"/>
            </a:endParaRPr>
          </a:p>
        </p:txBody>
      </p:sp>
      <p:sp>
        <p:nvSpPr>
          <p:cNvPr id="22" name="Google Shape;216;p8">
            <a:extLst>
              <a:ext uri="{FF2B5EF4-FFF2-40B4-BE49-F238E27FC236}">
                <a16:creationId xmlns:a16="http://schemas.microsoft.com/office/drawing/2014/main" id="{737D9343-ACED-4093-A3C7-B7DE3CBE73BE}"/>
              </a:ext>
            </a:extLst>
          </p:cNvPr>
          <p:cNvSpPr/>
          <p:nvPr/>
        </p:nvSpPr>
        <p:spPr>
          <a:xfrm>
            <a:off x="5791200" y="3886200"/>
            <a:ext cx="1066800" cy="490538"/>
          </a:xfrm>
          <a:prstGeom prst="ellipse">
            <a:avLst/>
          </a:prstGeom>
          <a:gradFill>
            <a:gsLst>
              <a:gs pos="0">
                <a:srgbClr val="00CC99">
                  <a:alpha val="33725"/>
                </a:srgbClr>
              </a:gs>
              <a:gs pos="100000">
                <a:srgbClr val="008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66"/>
              </a:buClr>
              <a:buSzPts val="2400"/>
              <a:buFont typeface="Times New Roman"/>
              <a:buNone/>
            </a:pPr>
            <a:r>
              <a:rPr lang="en-US" sz="2400" b="1">
                <a:solidFill>
                  <a:srgbClr val="FFFF66"/>
                </a:solidFill>
                <a:latin typeface="Times New Roman" panose="02020603050405020304" pitchFamily="18" charset="0"/>
                <a:ea typeface="Times New Roman"/>
                <a:cs typeface="Times New Roman" panose="02020603050405020304" pitchFamily="18" charset="0"/>
                <a:sym typeface="Times New Roman"/>
              </a:rPr>
              <a:t>4</a:t>
            </a:r>
            <a:endParaRPr>
              <a:latin typeface="Times New Roman" panose="02020603050405020304" pitchFamily="18" charset="0"/>
              <a:cs typeface="Times New Roman" panose="02020603050405020304" pitchFamily="18" charset="0"/>
            </a:endParaRPr>
          </a:p>
        </p:txBody>
      </p:sp>
      <p:sp>
        <p:nvSpPr>
          <p:cNvPr id="23" name="Google Shape;217;p8">
            <a:extLst>
              <a:ext uri="{FF2B5EF4-FFF2-40B4-BE49-F238E27FC236}">
                <a16:creationId xmlns:a16="http://schemas.microsoft.com/office/drawing/2014/main" id="{993573A6-5533-43A2-92B3-CA3AA2005C62}"/>
              </a:ext>
            </a:extLst>
          </p:cNvPr>
          <p:cNvSpPr/>
          <p:nvPr/>
        </p:nvSpPr>
        <p:spPr>
          <a:xfrm>
            <a:off x="5791200" y="3886200"/>
            <a:ext cx="1066800" cy="490538"/>
          </a:xfrm>
          <a:prstGeom prst="ellipse">
            <a:avLst/>
          </a:prstGeom>
          <a:gradFill>
            <a:gsLst>
              <a:gs pos="0">
                <a:srgbClr val="00CC99">
                  <a:alpha val="33725"/>
                </a:srgbClr>
              </a:gs>
              <a:gs pos="100000">
                <a:srgbClr val="008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66"/>
              </a:buClr>
              <a:buSzPts val="2400"/>
              <a:buFont typeface="Times New Roman"/>
              <a:buNone/>
            </a:pPr>
            <a:r>
              <a:rPr lang="en-US" sz="2400" b="1">
                <a:solidFill>
                  <a:srgbClr val="FFFF66"/>
                </a:solidFill>
                <a:latin typeface="Times New Roman" panose="02020603050405020304" pitchFamily="18" charset="0"/>
                <a:ea typeface="Times New Roman"/>
                <a:cs typeface="Times New Roman" panose="02020603050405020304" pitchFamily="18" charset="0"/>
                <a:sym typeface="Times New Roman"/>
              </a:rPr>
              <a:t>5</a:t>
            </a:r>
            <a:endParaRPr>
              <a:latin typeface="Times New Roman" panose="02020603050405020304" pitchFamily="18" charset="0"/>
              <a:cs typeface="Times New Roman" panose="02020603050405020304" pitchFamily="18" charset="0"/>
            </a:endParaRPr>
          </a:p>
        </p:txBody>
      </p:sp>
      <p:sp>
        <p:nvSpPr>
          <p:cNvPr id="24" name="Google Shape;218;p8">
            <a:extLst>
              <a:ext uri="{FF2B5EF4-FFF2-40B4-BE49-F238E27FC236}">
                <a16:creationId xmlns:a16="http://schemas.microsoft.com/office/drawing/2014/main" id="{A401BF98-386A-48B8-981F-60E096704E87}"/>
              </a:ext>
            </a:extLst>
          </p:cNvPr>
          <p:cNvSpPr/>
          <p:nvPr/>
        </p:nvSpPr>
        <p:spPr>
          <a:xfrm>
            <a:off x="5791200" y="3886200"/>
            <a:ext cx="1066800" cy="490538"/>
          </a:xfrm>
          <a:prstGeom prst="ellipse">
            <a:avLst/>
          </a:prstGeom>
          <a:gradFill>
            <a:gsLst>
              <a:gs pos="0">
                <a:srgbClr val="00CC99">
                  <a:alpha val="33725"/>
                </a:srgbClr>
              </a:gs>
              <a:gs pos="100000">
                <a:srgbClr val="008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66"/>
              </a:buClr>
              <a:buSzPts val="2400"/>
              <a:buFont typeface="Times New Roman"/>
              <a:buNone/>
            </a:pPr>
            <a:r>
              <a:rPr lang="en-US" sz="2400" b="1">
                <a:solidFill>
                  <a:srgbClr val="FFFF66"/>
                </a:solidFill>
                <a:latin typeface="Times New Roman" panose="02020603050405020304" pitchFamily="18" charset="0"/>
                <a:ea typeface="Times New Roman"/>
                <a:cs typeface="Times New Roman" panose="02020603050405020304" pitchFamily="18" charset="0"/>
                <a:sym typeface="Times New Roman"/>
              </a:rPr>
              <a:t>6</a:t>
            </a:r>
            <a:endParaRPr>
              <a:latin typeface="Times New Roman" panose="02020603050405020304" pitchFamily="18" charset="0"/>
              <a:cs typeface="Times New Roman" panose="02020603050405020304" pitchFamily="18" charset="0"/>
            </a:endParaRPr>
          </a:p>
        </p:txBody>
      </p:sp>
      <p:sp>
        <p:nvSpPr>
          <p:cNvPr id="25" name="Google Shape;219;p8">
            <a:extLst>
              <a:ext uri="{FF2B5EF4-FFF2-40B4-BE49-F238E27FC236}">
                <a16:creationId xmlns:a16="http://schemas.microsoft.com/office/drawing/2014/main" id="{104767D7-C154-42D0-B9DA-A6A4BE9A6302}"/>
              </a:ext>
            </a:extLst>
          </p:cNvPr>
          <p:cNvSpPr/>
          <p:nvPr/>
        </p:nvSpPr>
        <p:spPr>
          <a:xfrm>
            <a:off x="5867400" y="3886200"/>
            <a:ext cx="1066800" cy="490538"/>
          </a:xfrm>
          <a:prstGeom prst="ellipse">
            <a:avLst/>
          </a:prstGeom>
          <a:gradFill>
            <a:gsLst>
              <a:gs pos="0">
                <a:srgbClr val="00CC99">
                  <a:alpha val="33725"/>
                </a:srgbClr>
              </a:gs>
              <a:gs pos="100000">
                <a:srgbClr val="008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66"/>
              </a:buClr>
              <a:buSzPts val="2400"/>
              <a:buFont typeface="Times New Roman"/>
              <a:buNone/>
            </a:pPr>
            <a:r>
              <a:rPr lang="en-US" sz="2400" b="1">
                <a:solidFill>
                  <a:srgbClr val="FFFF66"/>
                </a:solidFill>
                <a:latin typeface="Times New Roman" panose="02020603050405020304" pitchFamily="18" charset="0"/>
                <a:ea typeface="Times New Roman"/>
                <a:cs typeface="Times New Roman" panose="02020603050405020304" pitchFamily="18" charset="0"/>
                <a:sym typeface="Times New Roman"/>
              </a:rPr>
              <a:t>7</a:t>
            </a:r>
            <a:endParaRPr>
              <a:latin typeface="Times New Roman" panose="02020603050405020304" pitchFamily="18" charset="0"/>
              <a:cs typeface="Times New Roman" panose="02020603050405020304" pitchFamily="18" charset="0"/>
            </a:endParaRPr>
          </a:p>
        </p:txBody>
      </p:sp>
      <p:sp>
        <p:nvSpPr>
          <p:cNvPr id="26" name="Google Shape;220;p8">
            <a:extLst>
              <a:ext uri="{FF2B5EF4-FFF2-40B4-BE49-F238E27FC236}">
                <a16:creationId xmlns:a16="http://schemas.microsoft.com/office/drawing/2014/main" id="{238A0808-9FAA-4D5A-A03C-570348714FA0}"/>
              </a:ext>
            </a:extLst>
          </p:cNvPr>
          <p:cNvSpPr/>
          <p:nvPr/>
        </p:nvSpPr>
        <p:spPr>
          <a:xfrm>
            <a:off x="5791200" y="3886200"/>
            <a:ext cx="1066800" cy="490538"/>
          </a:xfrm>
          <a:prstGeom prst="ellipse">
            <a:avLst/>
          </a:prstGeom>
          <a:gradFill>
            <a:gsLst>
              <a:gs pos="0">
                <a:srgbClr val="00CC99">
                  <a:alpha val="33725"/>
                </a:srgbClr>
              </a:gs>
              <a:gs pos="100000">
                <a:srgbClr val="008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66"/>
              </a:buClr>
              <a:buSzPts val="2400"/>
              <a:buFont typeface="Times New Roman"/>
              <a:buNone/>
            </a:pPr>
            <a:r>
              <a:rPr lang="en-US" sz="2400" b="1">
                <a:solidFill>
                  <a:srgbClr val="FFFF66"/>
                </a:solidFill>
                <a:latin typeface="Times New Roman" panose="02020603050405020304" pitchFamily="18" charset="0"/>
                <a:ea typeface="Times New Roman"/>
                <a:cs typeface="Times New Roman" panose="02020603050405020304" pitchFamily="18" charset="0"/>
                <a:sym typeface="Times New Roman"/>
              </a:rPr>
              <a:t>8</a:t>
            </a:r>
            <a:endParaRPr>
              <a:latin typeface="Times New Roman" panose="02020603050405020304" pitchFamily="18" charset="0"/>
              <a:cs typeface="Times New Roman" panose="02020603050405020304" pitchFamily="18" charset="0"/>
            </a:endParaRPr>
          </a:p>
        </p:txBody>
      </p:sp>
      <p:sp>
        <p:nvSpPr>
          <p:cNvPr id="27" name="Google Shape;221;p8">
            <a:extLst>
              <a:ext uri="{FF2B5EF4-FFF2-40B4-BE49-F238E27FC236}">
                <a16:creationId xmlns:a16="http://schemas.microsoft.com/office/drawing/2014/main" id="{69FE2FB1-6BC5-4D42-BD20-AE5541E88E66}"/>
              </a:ext>
            </a:extLst>
          </p:cNvPr>
          <p:cNvSpPr/>
          <p:nvPr/>
        </p:nvSpPr>
        <p:spPr>
          <a:xfrm>
            <a:off x="5867400" y="3886200"/>
            <a:ext cx="1066800" cy="490538"/>
          </a:xfrm>
          <a:prstGeom prst="ellipse">
            <a:avLst/>
          </a:prstGeom>
          <a:gradFill>
            <a:gsLst>
              <a:gs pos="0">
                <a:srgbClr val="00CC99">
                  <a:alpha val="33725"/>
                </a:srgbClr>
              </a:gs>
              <a:gs pos="100000">
                <a:srgbClr val="008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66"/>
              </a:buClr>
              <a:buSzPts val="2400"/>
              <a:buFont typeface="Times New Roman"/>
              <a:buNone/>
            </a:pPr>
            <a:r>
              <a:rPr lang="en-US" sz="2400" b="1">
                <a:solidFill>
                  <a:srgbClr val="FFFF66"/>
                </a:solidFill>
                <a:latin typeface="Times New Roman" panose="02020603050405020304" pitchFamily="18" charset="0"/>
                <a:ea typeface="Times New Roman"/>
                <a:cs typeface="Times New Roman" panose="02020603050405020304" pitchFamily="18" charset="0"/>
                <a:sym typeface="Times New Roman"/>
              </a:rPr>
              <a:t>9</a:t>
            </a:r>
            <a:endParaRPr>
              <a:latin typeface="Times New Roman" panose="02020603050405020304" pitchFamily="18" charset="0"/>
              <a:cs typeface="Times New Roman" panose="02020603050405020304" pitchFamily="18" charset="0"/>
            </a:endParaRPr>
          </a:p>
        </p:txBody>
      </p:sp>
      <p:sp>
        <p:nvSpPr>
          <p:cNvPr id="28" name="Google Shape;222;p8">
            <a:extLst>
              <a:ext uri="{FF2B5EF4-FFF2-40B4-BE49-F238E27FC236}">
                <a16:creationId xmlns:a16="http://schemas.microsoft.com/office/drawing/2014/main" id="{6069DDE7-1751-4F2F-B709-7F228136E70C}"/>
              </a:ext>
            </a:extLst>
          </p:cNvPr>
          <p:cNvSpPr/>
          <p:nvPr/>
        </p:nvSpPr>
        <p:spPr>
          <a:xfrm>
            <a:off x="5791200" y="3886200"/>
            <a:ext cx="1066800" cy="490538"/>
          </a:xfrm>
          <a:prstGeom prst="ellipse">
            <a:avLst/>
          </a:prstGeom>
          <a:gradFill>
            <a:gsLst>
              <a:gs pos="0">
                <a:srgbClr val="00CC99">
                  <a:alpha val="33725"/>
                </a:srgbClr>
              </a:gs>
              <a:gs pos="100000">
                <a:srgbClr val="008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66"/>
              </a:buClr>
              <a:buSzPts val="2400"/>
              <a:buFont typeface="Times New Roman"/>
              <a:buNone/>
            </a:pPr>
            <a:r>
              <a:rPr lang="en-US" sz="2400" b="1" dirty="0">
                <a:solidFill>
                  <a:srgbClr val="FFFF66"/>
                </a:solidFill>
                <a:latin typeface="Times New Roman" panose="02020603050405020304" pitchFamily="18" charset="0"/>
                <a:ea typeface="Times New Roman"/>
                <a:cs typeface="Times New Roman" panose="02020603050405020304" pitchFamily="18" charset="0"/>
                <a:sym typeface="Times New Roman"/>
              </a:rPr>
              <a:t>10</a:t>
            </a:r>
            <a:endParaRPr dirty="0">
              <a:latin typeface="Times New Roman" panose="02020603050405020304" pitchFamily="18" charset="0"/>
              <a:cs typeface="Times New Roman" panose="02020603050405020304" pitchFamily="18" charset="0"/>
            </a:endParaRPr>
          </a:p>
        </p:txBody>
      </p:sp>
      <p:sp>
        <p:nvSpPr>
          <p:cNvPr id="29" name="Google Shape;223;p8">
            <a:extLst>
              <a:ext uri="{FF2B5EF4-FFF2-40B4-BE49-F238E27FC236}">
                <a16:creationId xmlns:a16="http://schemas.microsoft.com/office/drawing/2014/main" id="{0C25C135-4B0A-4D3C-9D15-C2386D404D56}"/>
              </a:ext>
            </a:extLst>
          </p:cNvPr>
          <p:cNvSpPr/>
          <p:nvPr/>
        </p:nvSpPr>
        <p:spPr>
          <a:xfrm>
            <a:off x="5638800" y="3581400"/>
            <a:ext cx="304800" cy="209550"/>
          </a:xfrm>
          <a:prstGeom prst="ellipse">
            <a:avLst/>
          </a:prstGeom>
          <a:gradFill>
            <a:gsLst>
              <a:gs pos="0">
                <a:srgbClr val="3333CC"/>
              </a:gs>
              <a:gs pos="50000">
                <a:srgbClr val="FF66CC"/>
              </a:gs>
              <a:gs pos="100000">
                <a:srgbClr val="3333CC"/>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30" name="Google Shape;224;p8">
            <a:extLst>
              <a:ext uri="{FF2B5EF4-FFF2-40B4-BE49-F238E27FC236}">
                <a16:creationId xmlns:a16="http://schemas.microsoft.com/office/drawing/2014/main" id="{BFB857E8-F622-4D5A-B5D4-094B940DF0D0}"/>
              </a:ext>
            </a:extLst>
          </p:cNvPr>
          <p:cNvSpPr/>
          <p:nvPr/>
        </p:nvSpPr>
        <p:spPr>
          <a:xfrm>
            <a:off x="6705600" y="3505200"/>
            <a:ext cx="304800" cy="209550"/>
          </a:xfrm>
          <a:prstGeom prst="ellipse">
            <a:avLst/>
          </a:prstGeom>
          <a:gradFill>
            <a:gsLst>
              <a:gs pos="0">
                <a:srgbClr val="3333CC"/>
              </a:gs>
              <a:gs pos="50000">
                <a:srgbClr val="FF66CC"/>
              </a:gs>
              <a:gs pos="100000">
                <a:srgbClr val="3333CC"/>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31" name="Google Shape;225;p8">
            <a:extLst>
              <a:ext uri="{FF2B5EF4-FFF2-40B4-BE49-F238E27FC236}">
                <a16:creationId xmlns:a16="http://schemas.microsoft.com/office/drawing/2014/main" id="{B7A54F60-31BD-4825-9E06-26AF1FC9847C}"/>
              </a:ext>
            </a:extLst>
          </p:cNvPr>
          <p:cNvSpPr/>
          <p:nvPr/>
        </p:nvSpPr>
        <p:spPr>
          <a:xfrm rot="5400000">
            <a:off x="5686425" y="3228975"/>
            <a:ext cx="209550" cy="609600"/>
          </a:xfrm>
          <a:prstGeom prst="moon">
            <a:avLst>
              <a:gd name="adj" fmla="val 50000"/>
            </a:avLst>
          </a:prstGeom>
          <a:solidFill>
            <a:srgbClr val="3333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32" name="Google Shape;226;p8">
            <a:extLst>
              <a:ext uri="{FF2B5EF4-FFF2-40B4-BE49-F238E27FC236}">
                <a16:creationId xmlns:a16="http://schemas.microsoft.com/office/drawing/2014/main" id="{02F0C203-9D0F-48FC-99ED-531B5289C600}"/>
              </a:ext>
            </a:extLst>
          </p:cNvPr>
          <p:cNvSpPr/>
          <p:nvPr/>
        </p:nvSpPr>
        <p:spPr>
          <a:xfrm rot="5400000">
            <a:off x="6753225" y="3152775"/>
            <a:ext cx="209550" cy="609600"/>
          </a:xfrm>
          <a:prstGeom prst="moon">
            <a:avLst>
              <a:gd name="adj" fmla="val 50000"/>
            </a:avLst>
          </a:prstGeom>
          <a:solidFill>
            <a:srgbClr val="3333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33" name="Google Shape;227;p8">
            <a:extLst>
              <a:ext uri="{FF2B5EF4-FFF2-40B4-BE49-F238E27FC236}">
                <a16:creationId xmlns:a16="http://schemas.microsoft.com/office/drawing/2014/main" id="{966C880F-E467-4A77-AE93-91618E3D2F84}"/>
              </a:ext>
            </a:extLst>
          </p:cNvPr>
          <p:cNvSpPr/>
          <p:nvPr/>
        </p:nvSpPr>
        <p:spPr>
          <a:xfrm>
            <a:off x="5334000" y="3657600"/>
            <a:ext cx="1905000" cy="492125"/>
          </a:xfrm>
          <a:prstGeom prst="rect">
            <a:avLst/>
          </a:prstGeom>
        </p:spPr>
        <p:txBody>
          <a:bodyPr>
            <a:prstTxWarp prst="textPlain">
              <a:avLst/>
            </a:prstTxWarp>
          </a:bodyPr>
          <a:lstStyle/>
          <a:p>
            <a:pPr lvl="0" algn="ctr"/>
            <a:r>
              <a:rPr lang="en-US" b="0" i="0" dirty="0">
                <a:ln>
                  <a:noFill/>
                </a:ln>
                <a:gradFill>
                  <a:gsLst>
                    <a:gs pos="0">
                      <a:srgbClr val="FFE701"/>
                    </a:gs>
                    <a:gs pos="100000">
                      <a:srgbClr val="FE3E02"/>
                    </a:gs>
                  </a:gsLst>
                  <a:lin ang="5400000" scaled="0"/>
                </a:gradFill>
                <a:latin typeface="Times New Roman" panose="02020603050405020304" pitchFamily="18" charset="0"/>
                <a:cs typeface="Times New Roman" panose="02020603050405020304" pitchFamily="18" charset="0"/>
              </a:rPr>
              <a:t>HẾT GIỜ</a:t>
            </a:r>
            <a:endParaRPr b="0" i="0" dirty="0">
              <a:ln>
                <a:noFill/>
              </a:ln>
              <a:gradFill>
                <a:gsLst>
                  <a:gs pos="0">
                    <a:srgbClr val="FFE701"/>
                  </a:gs>
                  <a:gs pos="100000">
                    <a:srgbClr val="FE3E02"/>
                  </a:gs>
                </a:gsLst>
                <a:lin ang="5400000" scaled="0"/>
              </a:gradFill>
              <a:latin typeface="Times New Roman" panose="02020603050405020304" pitchFamily="18" charset="0"/>
              <a:cs typeface="Times New Roman" panose="02020603050405020304" pitchFamily="18" charset="0"/>
            </a:endParaRPr>
          </a:p>
        </p:txBody>
      </p:sp>
      <p:sp>
        <p:nvSpPr>
          <p:cNvPr id="34" name="Google Shape;229;p8">
            <a:extLst>
              <a:ext uri="{FF2B5EF4-FFF2-40B4-BE49-F238E27FC236}">
                <a16:creationId xmlns:a16="http://schemas.microsoft.com/office/drawing/2014/main" id="{61237E79-5F84-409E-949F-6B3CBD6C2EB8}"/>
              </a:ext>
            </a:extLst>
          </p:cNvPr>
          <p:cNvSpPr/>
          <p:nvPr/>
        </p:nvSpPr>
        <p:spPr>
          <a:xfrm>
            <a:off x="3505200" y="4495800"/>
            <a:ext cx="1143000" cy="533400"/>
          </a:xfrm>
          <a:prstGeom prst="rect">
            <a:avLst/>
          </a:prstGeom>
        </p:spPr>
        <p:txBody>
          <a:bodyPr>
            <a:prstTxWarp prst="textPlain">
              <a:avLst/>
            </a:prstTxWarp>
          </a:bodyPr>
          <a:lstStyle/>
          <a:p>
            <a:pPr lvl="0" algn="ctr"/>
            <a:r>
              <a:rPr b="0" i="0" dirty="0" err="1">
                <a:ln w="19050" cap="flat" cmpd="sng">
                  <a:solidFill>
                    <a:srgbClr val="99CCFF"/>
                  </a:solidFill>
                  <a:prstDash val="solid"/>
                  <a:round/>
                  <a:headEnd type="none" w="sm" len="sm"/>
                  <a:tailEnd type="none" w="sm" len="sm"/>
                </a:ln>
                <a:solidFill>
                  <a:srgbClr val="0066CC"/>
                </a:solidFill>
                <a:latin typeface="Times New Roman" panose="02020603050405020304" pitchFamily="18" charset="0"/>
                <a:cs typeface="Times New Roman" panose="02020603050405020304" pitchFamily="18" charset="0"/>
              </a:rPr>
              <a:t>bác</a:t>
            </a:r>
            <a:endParaRPr b="0" i="0" dirty="0">
              <a:ln w="19050" cap="flat" cmpd="sng">
                <a:solidFill>
                  <a:srgbClr val="99CCFF"/>
                </a:solidFill>
                <a:prstDash val="solid"/>
                <a:round/>
                <a:headEnd type="none" w="sm" len="sm"/>
                <a:tailEnd type="none" w="sm" len="sm"/>
              </a:ln>
              <a:solidFill>
                <a:srgbClr val="0066CC"/>
              </a:solidFill>
              <a:latin typeface="Times New Roman" panose="02020603050405020304" pitchFamily="18" charset="0"/>
              <a:cs typeface="Times New Roman" panose="02020603050405020304" pitchFamily="18" charset="0"/>
            </a:endParaRPr>
          </a:p>
        </p:txBody>
      </p:sp>
      <p:sp>
        <p:nvSpPr>
          <p:cNvPr id="35" name="Google Shape;230;p8">
            <a:extLst>
              <a:ext uri="{FF2B5EF4-FFF2-40B4-BE49-F238E27FC236}">
                <a16:creationId xmlns:a16="http://schemas.microsoft.com/office/drawing/2014/main" id="{5DEFA451-350B-4EE0-8C7C-1970EF1024B1}"/>
              </a:ext>
            </a:extLst>
          </p:cNvPr>
          <p:cNvSpPr/>
          <p:nvPr/>
        </p:nvSpPr>
        <p:spPr>
          <a:xfrm>
            <a:off x="5334000" y="2514600"/>
            <a:ext cx="1257300" cy="628650"/>
          </a:xfrm>
          <a:prstGeom prst="rect">
            <a:avLst/>
          </a:prstGeom>
        </p:spPr>
        <p:txBody>
          <a:bodyPr>
            <a:prstTxWarp prst="textPlain">
              <a:avLst/>
            </a:prstTxWarp>
          </a:bodyPr>
          <a:lstStyle/>
          <a:p>
            <a:pPr lvl="0" algn="ctr"/>
            <a:r>
              <a:rPr b="0" i="0" dirty="0" err="1">
                <a:ln w="19050" cap="flat" cmpd="sng">
                  <a:solidFill>
                    <a:srgbClr val="99CCFF"/>
                  </a:solidFill>
                  <a:prstDash val="solid"/>
                  <a:round/>
                  <a:headEnd type="none" w="sm" len="sm"/>
                  <a:tailEnd type="none" w="sm" len="sm"/>
                </a:ln>
                <a:solidFill>
                  <a:srgbClr val="0066CC"/>
                </a:solidFill>
                <a:latin typeface="Times New Roman" panose="02020603050405020304" pitchFamily="18" charset="0"/>
                <a:cs typeface="Times New Roman" panose="02020603050405020304" pitchFamily="18" charset="0"/>
              </a:rPr>
              <a:t>Nhà</a:t>
            </a:r>
            <a:endParaRPr b="0" i="0" dirty="0">
              <a:ln w="19050" cap="flat" cmpd="sng">
                <a:solidFill>
                  <a:srgbClr val="99CCFF"/>
                </a:solidFill>
                <a:prstDash val="solid"/>
                <a:round/>
                <a:headEnd type="none" w="sm" len="sm"/>
                <a:tailEnd type="none" w="sm" len="sm"/>
              </a:ln>
              <a:solidFill>
                <a:srgbClr val="0066CC"/>
              </a:solidFill>
              <a:latin typeface="Times New Roman" panose="02020603050405020304" pitchFamily="18" charset="0"/>
              <a:cs typeface="Times New Roman" panose="02020603050405020304" pitchFamily="18" charset="0"/>
            </a:endParaRPr>
          </a:p>
        </p:txBody>
      </p:sp>
      <p:sp>
        <p:nvSpPr>
          <p:cNvPr id="36" name="Google Shape;231;p8">
            <a:extLst>
              <a:ext uri="{FF2B5EF4-FFF2-40B4-BE49-F238E27FC236}">
                <a16:creationId xmlns:a16="http://schemas.microsoft.com/office/drawing/2014/main" id="{22B7EB7B-4133-4D01-BF8D-A1432935D99D}"/>
              </a:ext>
            </a:extLst>
          </p:cNvPr>
          <p:cNvSpPr/>
          <p:nvPr/>
        </p:nvSpPr>
        <p:spPr>
          <a:xfrm>
            <a:off x="8001000" y="4495800"/>
            <a:ext cx="1000125" cy="628650"/>
          </a:xfrm>
          <a:prstGeom prst="rect">
            <a:avLst/>
          </a:prstGeom>
        </p:spPr>
        <p:txBody>
          <a:bodyPr>
            <a:prstTxWarp prst="textPlain">
              <a:avLst/>
            </a:prstTxWarp>
          </a:bodyPr>
          <a:lstStyle/>
          <a:p>
            <a:pPr lvl="0" algn="ctr"/>
            <a:r>
              <a:rPr b="0" i="0" dirty="0">
                <a:ln w="19050" cap="flat" cmpd="sng">
                  <a:solidFill>
                    <a:srgbClr val="99CCFF"/>
                  </a:solidFill>
                  <a:prstDash val="solid"/>
                  <a:round/>
                  <a:headEnd type="none" w="sm" len="sm"/>
                  <a:tailEnd type="none" w="sm" len="sm"/>
                </a:ln>
                <a:solidFill>
                  <a:srgbClr val="0066CC"/>
                </a:solidFill>
                <a:latin typeface="Times New Roman" panose="02020603050405020304" pitchFamily="18" charset="0"/>
                <a:cs typeface="Times New Roman" panose="02020603050405020304" pitchFamily="18" charset="0"/>
              </a:rPr>
              <a:t>Isaac</a:t>
            </a:r>
          </a:p>
        </p:txBody>
      </p:sp>
      <p:sp>
        <p:nvSpPr>
          <p:cNvPr id="37" name="Google Shape;232;p8">
            <a:extLst>
              <a:ext uri="{FF2B5EF4-FFF2-40B4-BE49-F238E27FC236}">
                <a16:creationId xmlns:a16="http://schemas.microsoft.com/office/drawing/2014/main" id="{D00D208E-1964-48D2-82F1-276D1F28B34D}"/>
              </a:ext>
            </a:extLst>
          </p:cNvPr>
          <p:cNvSpPr/>
          <p:nvPr/>
        </p:nvSpPr>
        <p:spPr>
          <a:xfrm>
            <a:off x="8001000" y="2514600"/>
            <a:ext cx="1447800" cy="476250"/>
          </a:xfrm>
          <a:prstGeom prst="rect">
            <a:avLst/>
          </a:prstGeom>
        </p:spPr>
        <p:txBody>
          <a:bodyPr>
            <a:prstTxWarp prst="textPlain">
              <a:avLst/>
            </a:prstTxWarp>
          </a:bodyPr>
          <a:lstStyle/>
          <a:p>
            <a:pPr lvl="0" algn="ctr"/>
            <a:r>
              <a:rPr b="0" i="0" dirty="0">
                <a:ln w="19050" cap="flat" cmpd="sng">
                  <a:solidFill>
                    <a:srgbClr val="99CCFF"/>
                  </a:solidFill>
                  <a:prstDash val="solid"/>
                  <a:round/>
                  <a:headEnd type="none" w="sm" len="sm"/>
                  <a:tailEnd type="none" w="sm" len="sm"/>
                </a:ln>
                <a:solidFill>
                  <a:srgbClr val="0066CC"/>
                </a:solidFill>
                <a:latin typeface="Times New Roman" panose="02020603050405020304" pitchFamily="18" charset="0"/>
                <a:cs typeface="Times New Roman" panose="02020603050405020304" pitchFamily="18" charset="0"/>
              </a:rPr>
              <a:t>Newton</a:t>
            </a:r>
          </a:p>
        </p:txBody>
      </p:sp>
      <p:sp>
        <p:nvSpPr>
          <p:cNvPr id="38" name="Google Shape;233;p8">
            <a:extLst>
              <a:ext uri="{FF2B5EF4-FFF2-40B4-BE49-F238E27FC236}">
                <a16:creationId xmlns:a16="http://schemas.microsoft.com/office/drawing/2014/main" id="{3DB223CB-EC94-44B6-BAB6-439D1AFE52C7}"/>
              </a:ext>
            </a:extLst>
          </p:cNvPr>
          <p:cNvSpPr/>
          <p:nvPr/>
        </p:nvSpPr>
        <p:spPr>
          <a:xfrm>
            <a:off x="3429000" y="2438400"/>
            <a:ext cx="990600" cy="628650"/>
          </a:xfrm>
          <a:prstGeom prst="rect">
            <a:avLst/>
          </a:prstGeom>
        </p:spPr>
        <p:txBody>
          <a:bodyPr>
            <a:prstTxWarp prst="textPlain">
              <a:avLst/>
            </a:prstTxWarp>
          </a:bodyPr>
          <a:lstStyle/>
          <a:p>
            <a:pPr lvl="0" algn="ctr"/>
            <a:r>
              <a:rPr b="0" i="0" dirty="0" err="1">
                <a:ln w="19050" cap="flat" cmpd="sng">
                  <a:solidFill>
                    <a:srgbClr val="99CCFF"/>
                  </a:solidFill>
                  <a:prstDash val="solid"/>
                  <a:round/>
                  <a:headEnd type="none" w="sm" len="sm"/>
                  <a:tailEnd type="none" w="sm" len="sm"/>
                </a:ln>
                <a:solidFill>
                  <a:srgbClr val="0066CC"/>
                </a:solidFill>
                <a:latin typeface="Times New Roman" panose="02020603050405020304" pitchFamily="18" charset="0"/>
                <a:cs typeface="Times New Roman" panose="02020603050405020304" pitchFamily="18" charset="0"/>
              </a:rPr>
              <a:t>học</a:t>
            </a:r>
            <a:endParaRPr b="0" i="0" dirty="0">
              <a:ln w="19050" cap="flat" cmpd="sng">
                <a:solidFill>
                  <a:srgbClr val="99CCFF"/>
                </a:solidFill>
                <a:prstDash val="solid"/>
                <a:round/>
                <a:headEnd type="none" w="sm" len="sm"/>
                <a:tailEnd type="none" w="sm" len="sm"/>
              </a:ln>
              <a:solidFill>
                <a:srgbClr val="0066CC"/>
              </a:solidFill>
              <a:latin typeface="Times New Roman" panose="02020603050405020304" pitchFamily="18" charset="0"/>
              <a:cs typeface="Times New Roman" panose="02020603050405020304" pitchFamily="18" charset="0"/>
            </a:endParaRPr>
          </a:p>
        </p:txBody>
      </p:sp>
      <p:sp>
        <p:nvSpPr>
          <p:cNvPr id="39" name="Google Shape;234;p8">
            <a:hlinkClick r:id="rId5" action="ppaction://hlinksldjump"/>
            <a:extLst>
              <a:ext uri="{FF2B5EF4-FFF2-40B4-BE49-F238E27FC236}">
                <a16:creationId xmlns:a16="http://schemas.microsoft.com/office/drawing/2014/main" id="{F8A9C733-AE8B-4495-9F24-B9AF21923064}"/>
              </a:ext>
            </a:extLst>
          </p:cNvPr>
          <p:cNvSpPr txBox="1"/>
          <p:nvPr/>
        </p:nvSpPr>
        <p:spPr>
          <a:xfrm>
            <a:off x="5638800" y="5924550"/>
            <a:ext cx="609600" cy="338138"/>
          </a:xfrm>
          <a:prstGeom prst="rect">
            <a:avLst/>
          </a:prstGeom>
          <a:gradFill>
            <a:gsLst>
              <a:gs pos="0">
                <a:srgbClr val="0066FF"/>
              </a:gs>
              <a:gs pos="100000">
                <a:schemeClr val="lt1"/>
              </a:gs>
            </a:gsLst>
            <a:lin ang="5400000" scaled="0"/>
          </a:gradFill>
          <a:ln w="76200" cap="flat" cmpd="sng">
            <a:solidFill>
              <a:srgbClr val="FFFFFF"/>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endParaRPr sz="1600">
              <a:solidFill>
                <a:srgbClr val="0033CC"/>
              </a:solidFill>
              <a:latin typeface="Times New Roman" panose="02020603050405020304" pitchFamily="18" charset="0"/>
              <a:ea typeface="Arial"/>
              <a:cs typeface="Times New Roman" panose="02020603050405020304" pitchFamily="18" charset="0"/>
              <a:sym typeface="Arial"/>
            </a:endParaRPr>
          </a:p>
        </p:txBody>
      </p:sp>
      <p:pic>
        <p:nvPicPr>
          <p:cNvPr id="40" name="Google Shape;202;p7">
            <a:hlinkClick r:id="rId6" action="ppaction://hlinksldjump"/>
            <a:extLst>
              <a:ext uri="{FF2B5EF4-FFF2-40B4-BE49-F238E27FC236}">
                <a16:creationId xmlns:a16="http://schemas.microsoft.com/office/drawing/2014/main" id="{8547F018-C4A4-4C7D-89CE-17F48281F820}"/>
              </a:ext>
            </a:extLst>
          </p:cNvPr>
          <p:cNvPicPr preferRelativeResize="0"/>
          <p:nvPr/>
        </p:nvPicPr>
        <p:blipFill rotWithShape="1">
          <a:blip r:embed="rId7">
            <a:alphaModFix/>
          </a:blip>
          <a:srcRect l="25015" t="17999" r="24995" b="44667"/>
          <a:stretch/>
        </p:blipFill>
        <p:spPr>
          <a:xfrm>
            <a:off x="2342313" y="1860142"/>
            <a:ext cx="2574925" cy="1868488"/>
          </a:xfrm>
          <a:prstGeom prst="rect">
            <a:avLst/>
          </a:prstGeom>
          <a:noFill/>
          <a:ln>
            <a:noFill/>
          </a:ln>
        </p:spPr>
      </p:pic>
      <p:pic>
        <p:nvPicPr>
          <p:cNvPr id="41" name="Google Shape;203;p7">
            <a:hlinkClick r:id="rId8" action="ppaction://hlinksldjump"/>
            <a:extLst>
              <a:ext uri="{FF2B5EF4-FFF2-40B4-BE49-F238E27FC236}">
                <a16:creationId xmlns:a16="http://schemas.microsoft.com/office/drawing/2014/main" id="{48D899F0-7C0E-4F33-86A7-7E50A3CE97EF}"/>
              </a:ext>
            </a:extLst>
          </p:cNvPr>
          <p:cNvPicPr preferRelativeResize="0"/>
          <p:nvPr/>
        </p:nvPicPr>
        <p:blipFill rotWithShape="1">
          <a:blip r:embed="rId9">
            <a:alphaModFix/>
          </a:blip>
          <a:srcRect l="24529" t="18081" r="24528" b="45979"/>
          <a:stretch/>
        </p:blipFill>
        <p:spPr>
          <a:xfrm>
            <a:off x="4917642" y="1860141"/>
            <a:ext cx="2590800" cy="1898789"/>
          </a:xfrm>
          <a:prstGeom prst="rect">
            <a:avLst/>
          </a:prstGeom>
          <a:noFill/>
          <a:ln>
            <a:noFill/>
          </a:ln>
        </p:spPr>
      </p:pic>
      <p:pic>
        <p:nvPicPr>
          <p:cNvPr id="42" name="Google Shape;204;p7">
            <a:hlinkClick r:id="rId10" action="ppaction://hlinksldjump"/>
            <a:extLst>
              <a:ext uri="{FF2B5EF4-FFF2-40B4-BE49-F238E27FC236}">
                <a16:creationId xmlns:a16="http://schemas.microsoft.com/office/drawing/2014/main" id="{955C0D68-0881-4F85-AF96-29248A417D34}"/>
              </a:ext>
            </a:extLst>
          </p:cNvPr>
          <p:cNvPicPr preferRelativeResize="0"/>
          <p:nvPr/>
        </p:nvPicPr>
        <p:blipFill rotWithShape="1">
          <a:blip r:embed="rId11">
            <a:alphaModFix/>
          </a:blip>
          <a:srcRect l="24649" t="19948" r="25117" b="44783"/>
          <a:stretch/>
        </p:blipFill>
        <p:spPr>
          <a:xfrm>
            <a:off x="7513926" y="1905815"/>
            <a:ext cx="2647719" cy="1931352"/>
          </a:xfrm>
          <a:prstGeom prst="rect">
            <a:avLst/>
          </a:prstGeom>
          <a:noFill/>
          <a:ln>
            <a:noFill/>
          </a:ln>
        </p:spPr>
      </p:pic>
      <p:pic>
        <p:nvPicPr>
          <p:cNvPr id="43" name="Google Shape;200;p7">
            <a:hlinkClick r:id="rId12" action="ppaction://hlinksldjump"/>
            <a:extLst>
              <a:ext uri="{FF2B5EF4-FFF2-40B4-BE49-F238E27FC236}">
                <a16:creationId xmlns:a16="http://schemas.microsoft.com/office/drawing/2014/main" id="{17A576F0-86DB-4579-B2E5-34AEAED47CDF}"/>
              </a:ext>
            </a:extLst>
          </p:cNvPr>
          <p:cNvPicPr preferRelativeResize="0"/>
          <p:nvPr/>
        </p:nvPicPr>
        <p:blipFill rotWithShape="1">
          <a:blip r:embed="rId13">
            <a:alphaModFix/>
          </a:blip>
          <a:srcRect l="24113" t="18875" r="24979" b="45384"/>
          <a:stretch/>
        </p:blipFill>
        <p:spPr>
          <a:xfrm>
            <a:off x="2346123" y="3728630"/>
            <a:ext cx="2652597" cy="1935162"/>
          </a:xfrm>
          <a:prstGeom prst="rect">
            <a:avLst/>
          </a:prstGeom>
          <a:noFill/>
          <a:ln>
            <a:noFill/>
          </a:ln>
        </p:spPr>
      </p:pic>
      <p:pic>
        <p:nvPicPr>
          <p:cNvPr id="45" name="Google Shape;193;p7">
            <a:hlinkClick r:id="rId14" action="ppaction://hlinksldjump"/>
            <a:extLst>
              <a:ext uri="{FF2B5EF4-FFF2-40B4-BE49-F238E27FC236}">
                <a16:creationId xmlns:a16="http://schemas.microsoft.com/office/drawing/2014/main" id="{1C30C7D0-03BD-4717-B049-43DB50D14F0C}"/>
              </a:ext>
            </a:extLst>
          </p:cNvPr>
          <p:cNvPicPr preferRelativeResize="0"/>
          <p:nvPr/>
        </p:nvPicPr>
        <p:blipFill rotWithShape="1">
          <a:blip r:embed="rId15">
            <a:alphaModFix/>
          </a:blip>
          <a:srcRect l="25000" t="19333" r="25000" b="46000"/>
          <a:stretch/>
        </p:blipFill>
        <p:spPr>
          <a:xfrm>
            <a:off x="4982395" y="3742347"/>
            <a:ext cx="2514600" cy="1935162"/>
          </a:xfrm>
          <a:prstGeom prst="rect">
            <a:avLst/>
          </a:prstGeom>
          <a:noFill/>
          <a:ln>
            <a:noFill/>
          </a:ln>
        </p:spPr>
      </p:pic>
      <p:pic>
        <p:nvPicPr>
          <p:cNvPr id="46" name="Google Shape;201;p7">
            <a:hlinkClick r:id="rId16" action="ppaction://hlinksldjump"/>
            <a:extLst>
              <a:ext uri="{FF2B5EF4-FFF2-40B4-BE49-F238E27FC236}">
                <a16:creationId xmlns:a16="http://schemas.microsoft.com/office/drawing/2014/main" id="{16C43472-478B-4EAE-8586-36559BAA942B}"/>
              </a:ext>
            </a:extLst>
          </p:cNvPr>
          <p:cNvPicPr preferRelativeResize="0"/>
          <p:nvPr/>
        </p:nvPicPr>
        <p:blipFill rotWithShape="1">
          <a:blip r:embed="rId17">
            <a:alphaModFix/>
          </a:blip>
          <a:srcRect l="25000" t="19333" r="25000" b="46000"/>
          <a:stretch/>
        </p:blipFill>
        <p:spPr>
          <a:xfrm>
            <a:off x="7505700" y="3760470"/>
            <a:ext cx="2590800" cy="1931352"/>
          </a:xfrm>
          <a:prstGeom prst="rect">
            <a:avLst/>
          </a:prstGeom>
          <a:noFill/>
          <a:ln>
            <a:noFill/>
          </a:ln>
        </p:spPr>
      </p:pic>
    </p:spTree>
    <p:extLst>
      <p:ext uri="{BB962C8B-B14F-4D97-AF65-F5344CB8AC3E}">
        <p14:creationId xmlns:p14="http://schemas.microsoft.com/office/powerpoint/2010/main" val="2501501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ppt_w</p:attrName>
                                        </p:attrNameLst>
                                      </p:cBhvr>
                                      <p:tavLst>
                                        <p:tav tm="0">
                                          <p:val>
                                            <p:strVal val="0"/>
                                          </p:val>
                                        </p:tav>
                                        <p:tav tm="100000">
                                          <p:val>
                                            <p:strVal val="#ppt_w"/>
                                          </p:val>
                                        </p:tav>
                                      </p:tavLst>
                                    </p:anim>
                                    <p:anim calcmode="lin" valueType="num">
                                      <p:cBhvr additive="base">
                                        <p:cTn id="8" dur="500"/>
                                        <p:tgtEl>
                                          <p:spTgt spid="1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ppt_w</p:attrName>
                                        </p:attrNameLst>
                                      </p:cBhvr>
                                      <p:tavLst>
                                        <p:tav tm="0">
                                          <p:val>
                                            <p:strVal val="0"/>
                                          </p:val>
                                        </p:tav>
                                        <p:tav tm="100000">
                                          <p:val>
                                            <p:strVal val="#ppt_w"/>
                                          </p:val>
                                        </p:tav>
                                      </p:tavLst>
                                    </p:anim>
                                    <p:anim calcmode="lin" valueType="num">
                                      <p:cBhvr additive="base">
                                        <p:cTn id="12" dur="500"/>
                                        <p:tgtEl>
                                          <p:spTgt spid="1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p:tgtEl>
                                          <p:spTgt spid="20"/>
                                        </p:tgtEl>
                                        <p:attrNameLst>
                                          <p:attrName>ppt_w</p:attrName>
                                        </p:attrNameLst>
                                      </p:cBhvr>
                                      <p:tavLst>
                                        <p:tav tm="0">
                                          <p:val>
                                            <p:strVal val="0"/>
                                          </p:val>
                                        </p:tav>
                                        <p:tav tm="100000">
                                          <p:val>
                                            <p:strVal val="#ppt_w"/>
                                          </p:val>
                                        </p:tav>
                                      </p:tavLst>
                                    </p:anim>
                                    <p:anim calcmode="lin" valueType="num">
                                      <p:cBhvr additive="base">
                                        <p:cTn id="16" dur="500"/>
                                        <p:tgtEl>
                                          <p:spTgt spid="2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ppt_w</p:attrName>
                                        </p:attrNameLst>
                                      </p:cBhvr>
                                      <p:tavLst>
                                        <p:tav tm="0">
                                          <p:val>
                                            <p:strVal val="0"/>
                                          </p:val>
                                        </p:tav>
                                        <p:tav tm="100000">
                                          <p:val>
                                            <p:strVal val="#ppt_w"/>
                                          </p:val>
                                        </p:tav>
                                      </p:tavLst>
                                    </p:anim>
                                    <p:anim calcmode="lin" valueType="num">
                                      <p:cBhvr additive="base">
                                        <p:cTn id="20" dur="500"/>
                                        <p:tgtEl>
                                          <p:spTgt spid="2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p:tgtEl>
                                          <p:spTgt spid="22"/>
                                        </p:tgtEl>
                                        <p:attrNameLst>
                                          <p:attrName>ppt_w</p:attrName>
                                        </p:attrNameLst>
                                      </p:cBhvr>
                                      <p:tavLst>
                                        <p:tav tm="0">
                                          <p:val>
                                            <p:strVal val="0"/>
                                          </p:val>
                                        </p:tav>
                                        <p:tav tm="100000">
                                          <p:val>
                                            <p:strVal val="#ppt_w"/>
                                          </p:val>
                                        </p:tav>
                                      </p:tavLst>
                                    </p:anim>
                                    <p:anim calcmode="lin" valueType="num">
                                      <p:cBhvr additive="base">
                                        <p:cTn id="24" dur="500"/>
                                        <p:tgtEl>
                                          <p:spTgt spid="2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ppt_w</p:attrName>
                                        </p:attrNameLst>
                                      </p:cBhvr>
                                      <p:tavLst>
                                        <p:tav tm="0">
                                          <p:val>
                                            <p:strVal val="0"/>
                                          </p:val>
                                        </p:tav>
                                        <p:tav tm="100000">
                                          <p:val>
                                            <p:strVal val="#ppt_w"/>
                                          </p:val>
                                        </p:tav>
                                      </p:tavLst>
                                    </p:anim>
                                    <p:anim calcmode="lin" valueType="num">
                                      <p:cBhvr additive="base">
                                        <p:cTn id="28" dur="500"/>
                                        <p:tgtEl>
                                          <p:spTgt spid="23"/>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p:tgtEl>
                                          <p:spTgt spid="24"/>
                                        </p:tgtEl>
                                        <p:attrNameLst>
                                          <p:attrName>ppt_w</p:attrName>
                                        </p:attrNameLst>
                                      </p:cBhvr>
                                      <p:tavLst>
                                        <p:tav tm="0">
                                          <p:val>
                                            <p:strVal val="0"/>
                                          </p:val>
                                        </p:tav>
                                        <p:tav tm="100000">
                                          <p:val>
                                            <p:strVal val="#ppt_w"/>
                                          </p:val>
                                        </p:tav>
                                      </p:tavLst>
                                    </p:anim>
                                    <p:anim calcmode="lin" valueType="num">
                                      <p:cBhvr additive="base">
                                        <p:cTn id="32" dur="500"/>
                                        <p:tgtEl>
                                          <p:spTgt spid="24"/>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p:tgtEl>
                                          <p:spTgt spid="25"/>
                                        </p:tgtEl>
                                        <p:attrNameLst>
                                          <p:attrName>ppt_w</p:attrName>
                                        </p:attrNameLst>
                                      </p:cBhvr>
                                      <p:tavLst>
                                        <p:tav tm="0">
                                          <p:val>
                                            <p:strVal val="0"/>
                                          </p:val>
                                        </p:tav>
                                        <p:tav tm="100000">
                                          <p:val>
                                            <p:strVal val="#ppt_w"/>
                                          </p:val>
                                        </p:tav>
                                      </p:tavLst>
                                    </p:anim>
                                    <p:anim calcmode="lin" valueType="num">
                                      <p:cBhvr additive="base">
                                        <p:cTn id="36" dur="500"/>
                                        <p:tgtEl>
                                          <p:spTgt spid="25"/>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p:tgtEl>
                                          <p:spTgt spid="26"/>
                                        </p:tgtEl>
                                        <p:attrNameLst>
                                          <p:attrName>ppt_w</p:attrName>
                                        </p:attrNameLst>
                                      </p:cBhvr>
                                      <p:tavLst>
                                        <p:tav tm="0">
                                          <p:val>
                                            <p:strVal val="0"/>
                                          </p:val>
                                        </p:tav>
                                        <p:tav tm="100000">
                                          <p:val>
                                            <p:strVal val="#ppt_w"/>
                                          </p:val>
                                        </p:tav>
                                      </p:tavLst>
                                    </p:anim>
                                    <p:anim calcmode="lin" valueType="num">
                                      <p:cBhvr additive="base">
                                        <p:cTn id="40" dur="500"/>
                                        <p:tgtEl>
                                          <p:spTgt spid="26"/>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p:tgtEl>
                                          <p:spTgt spid="27"/>
                                        </p:tgtEl>
                                        <p:attrNameLst>
                                          <p:attrName>ppt_w</p:attrName>
                                        </p:attrNameLst>
                                      </p:cBhvr>
                                      <p:tavLst>
                                        <p:tav tm="0">
                                          <p:val>
                                            <p:strVal val="0"/>
                                          </p:val>
                                        </p:tav>
                                        <p:tav tm="100000">
                                          <p:val>
                                            <p:strVal val="#ppt_w"/>
                                          </p:val>
                                        </p:tav>
                                      </p:tavLst>
                                    </p:anim>
                                    <p:anim calcmode="lin" valueType="num">
                                      <p:cBhvr additive="base">
                                        <p:cTn id="44" dur="500"/>
                                        <p:tgtEl>
                                          <p:spTgt spid="27"/>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p:tgtEl>
                                          <p:spTgt spid="28"/>
                                        </p:tgtEl>
                                        <p:attrNameLst>
                                          <p:attrName>ppt_w</p:attrName>
                                        </p:attrNameLst>
                                      </p:cBhvr>
                                      <p:tavLst>
                                        <p:tav tm="0">
                                          <p:val>
                                            <p:strVal val="0"/>
                                          </p:val>
                                        </p:tav>
                                        <p:tav tm="100000">
                                          <p:val>
                                            <p:strVal val="#ppt_w"/>
                                          </p:val>
                                        </p:tav>
                                      </p:tavLst>
                                    </p:anim>
                                    <p:anim calcmode="lin" valueType="num">
                                      <p:cBhvr additive="base">
                                        <p:cTn id="48" dur="500"/>
                                        <p:tgtEl>
                                          <p:spTgt spid="28"/>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p:tgtEl>
                                          <p:spTgt spid="17"/>
                                        </p:tgtEl>
                                        <p:attrNameLst>
                                          <p:attrName>ppt_w</p:attrName>
                                        </p:attrNameLst>
                                      </p:cBhvr>
                                      <p:tavLst>
                                        <p:tav tm="0">
                                          <p:val>
                                            <p:strVal val="0"/>
                                          </p:val>
                                        </p:tav>
                                        <p:tav tm="100000">
                                          <p:val>
                                            <p:strVal val="#ppt_w"/>
                                          </p:val>
                                        </p:tav>
                                      </p:tavLst>
                                    </p:anim>
                                    <p:anim calcmode="lin" valueType="num">
                                      <p:cBhvr additive="base">
                                        <p:cTn id="52" dur="500"/>
                                        <p:tgtEl>
                                          <p:spTgt spid="17"/>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p:tgtEl>
                                          <p:spTgt spid="30"/>
                                        </p:tgtEl>
                                        <p:attrNameLst>
                                          <p:attrName>ppt_w</p:attrName>
                                        </p:attrNameLst>
                                      </p:cBhvr>
                                      <p:tavLst>
                                        <p:tav tm="0">
                                          <p:val>
                                            <p:strVal val="0"/>
                                          </p:val>
                                        </p:tav>
                                        <p:tav tm="100000">
                                          <p:val>
                                            <p:strVal val="#ppt_w"/>
                                          </p:val>
                                        </p:tav>
                                      </p:tavLst>
                                    </p:anim>
                                    <p:anim calcmode="lin" valueType="num">
                                      <p:cBhvr additive="base">
                                        <p:cTn id="56" dur="500"/>
                                        <p:tgtEl>
                                          <p:spTgt spid="30"/>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p:tgtEl>
                                          <p:spTgt spid="29"/>
                                        </p:tgtEl>
                                        <p:attrNameLst>
                                          <p:attrName>ppt_w</p:attrName>
                                        </p:attrNameLst>
                                      </p:cBhvr>
                                      <p:tavLst>
                                        <p:tav tm="0">
                                          <p:val>
                                            <p:strVal val="0"/>
                                          </p:val>
                                        </p:tav>
                                        <p:tav tm="100000">
                                          <p:val>
                                            <p:strVal val="#ppt_w"/>
                                          </p:val>
                                        </p:tav>
                                      </p:tavLst>
                                    </p:anim>
                                    <p:anim calcmode="lin" valueType="num">
                                      <p:cBhvr additive="base">
                                        <p:cTn id="60" dur="500"/>
                                        <p:tgtEl>
                                          <p:spTgt spid="29"/>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p:tgtEl>
                                          <p:spTgt spid="31"/>
                                        </p:tgtEl>
                                        <p:attrNameLst>
                                          <p:attrName>ppt_w</p:attrName>
                                        </p:attrNameLst>
                                      </p:cBhvr>
                                      <p:tavLst>
                                        <p:tav tm="0">
                                          <p:val>
                                            <p:strVal val="0"/>
                                          </p:val>
                                        </p:tav>
                                        <p:tav tm="100000">
                                          <p:val>
                                            <p:strVal val="#ppt_w"/>
                                          </p:val>
                                        </p:tav>
                                      </p:tavLst>
                                    </p:anim>
                                    <p:anim calcmode="lin" valueType="num">
                                      <p:cBhvr additive="base">
                                        <p:cTn id="64" dur="500"/>
                                        <p:tgtEl>
                                          <p:spTgt spid="31"/>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ppt_w</p:attrName>
                                        </p:attrNameLst>
                                      </p:cBhvr>
                                      <p:tavLst>
                                        <p:tav tm="0">
                                          <p:val>
                                            <p:strVal val="0"/>
                                          </p:val>
                                        </p:tav>
                                        <p:tav tm="100000">
                                          <p:val>
                                            <p:strVal val="#ppt_w"/>
                                          </p:val>
                                        </p:tav>
                                      </p:tavLst>
                                    </p:anim>
                                    <p:anim calcmode="lin" valueType="num">
                                      <p:cBhvr additive="base">
                                        <p:cTn id="68" dur="500"/>
                                        <p:tgtEl>
                                          <p:spTgt spid="32"/>
                                        </p:tgtEl>
                                        <p:attrNameLst>
                                          <p:attrName>ppt_h</p:attrName>
                                        </p:attrNameLst>
                                      </p:cBhvr>
                                      <p:tavLst>
                                        <p:tav tm="0">
                                          <p:val>
                                            <p:strVal val="0"/>
                                          </p:val>
                                        </p:tav>
                                        <p:tav tm="100000">
                                          <p:val>
                                            <p:strVal val="#ppt_h"/>
                                          </p:val>
                                        </p:tav>
                                      </p:tavLst>
                                    </p:anim>
                                  </p:childTnLst>
                                </p:cTn>
                              </p:par>
                            </p:childTnLst>
                          </p:cTn>
                        </p:par>
                        <p:par>
                          <p:cTn id="69" fill="hold">
                            <p:stCondLst>
                              <p:cond delay="500"/>
                            </p:stCondLst>
                            <p:childTnLst>
                              <p:par>
                                <p:cTn id="70" presetID="23" presetClass="exit" presetSubtype="32" fill="hold" nodeType="afterEffect">
                                  <p:stCondLst>
                                    <p:cond delay="0"/>
                                  </p:stCondLst>
                                  <p:childTnLst>
                                    <p:anim calcmode="lin" valueType="num">
                                      <p:cBhvr additive="base">
                                        <p:cTn id="71" dur="1000"/>
                                        <p:tgtEl>
                                          <p:spTgt spid="30"/>
                                        </p:tgtEl>
                                        <p:attrNameLst>
                                          <p:attrName>ppt_w</p:attrName>
                                        </p:attrNameLst>
                                      </p:cBhvr>
                                      <p:tavLst>
                                        <p:tav tm="0">
                                          <p:val>
                                            <p:strVal val="#ppt_w"/>
                                          </p:val>
                                        </p:tav>
                                        <p:tav tm="100000">
                                          <p:val>
                                            <p:strVal val="0"/>
                                          </p:val>
                                        </p:tav>
                                      </p:tavLst>
                                    </p:anim>
                                    <p:anim calcmode="lin" valueType="num">
                                      <p:cBhvr additive="base">
                                        <p:cTn id="72" dur="1000"/>
                                        <p:tgtEl>
                                          <p:spTgt spid="30"/>
                                        </p:tgtEl>
                                        <p:attrNameLst>
                                          <p:attrName>ppt_h</p:attrName>
                                        </p:attrNameLst>
                                      </p:cBhvr>
                                      <p:tavLst>
                                        <p:tav tm="0">
                                          <p:val>
                                            <p:strVal val="#ppt_h"/>
                                          </p:val>
                                        </p:tav>
                                        <p:tav tm="100000">
                                          <p:val>
                                            <p:strVal val="0"/>
                                          </p:val>
                                        </p:tav>
                                      </p:tavLst>
                                    </p:anim>
                                    <p:set>
                                      <p:cBhvr>
                                        <p:cTn id="73" dur="1" fill="hold">
                                          <p:stCondLst>
                                            <p:cond delay="1000"/>
                                          </p:stCondLst>
                                        </p:cTn>
                                        <p:tgtEl>
                                          <p:spTgt spid="30"/>
                                        </p:tgtEl>
                                        <p:attrNameLst>
                                          <p:attrName>style.visibility</p:attrName>
                                        </p:attrNameLst>
                                      </p:cBhvr>
                                      <p:to>
                                        <p:strVal val="hidden"/>
                                      </p:to>
                                    </p:set>
                                  </p:childTnLst>
                                </p:cTn>
                              </p:par>
                              <p:par>
                                <p:cTn id="74" presetID="23" presetClass="exit" presetSubtype="32" fill="hold" nodeType="withEffect">
                                  <p:stCondLst>
                                    <p:cond delay="0"/>
                                  </p:stCondLst>
                                  <p:childTnLst>
                                    <p:anim calcmode="lin" valueType="num">
                                      <p:cBhvr additive="base">
                                        <p:cTn id="75" dur="1000"/>
                                        <p:tgtEl>
                                          <p:spTgt spid="29"/>
                                        </p:tgtEl>
                                        <p:attrNameLst>
                                          <p:attrName>ppt_w</p:attrName>
                                        </p:attrNameLst>
                                      </p:cBhvr>
                                      <p:tavLst>
                                        <p:tav tm="0">
                                          <p:val>
                                            <p:strVal val="#ppt_w"/>
                                          </p:val>
                                        </p:tav>
                                        <p:tav tm="100000">
                                          <p:val>
                                            <p:strVal val="0"/>
                                          </p:val>
                                        </p:tav>
                                      </p:tavLst>
                                    </p:anim>
                                    <p:anim calcmode="lin" valueType="num">
                                      <p:cBhvr additive="base">
                                        <p:cTn id="76" dur="1000"/>
                                        <p:tgtEl>
                                          <p:spTgt spid="29"/>
                                        </p:tgtEl>
                                        <p:attrNameLst>
                                          <p:attrName>ppt_h</p:attrName>
                                        </p:attrNameLst>
                                      </p:cBhvr>
                                      <p:tavLst>
                                        <p:tav tm="0">
                                          <p:val>
                                            <p:strVal val="#ppt_h"/>
                                          </p:val>
                                        </p:tav>
                                        <p:tav tm="100000">
                                          <p:val>
                                            <p:strVal val="0"/>
                                          </p:val>
                                        </p:tav>
                                      </p:tavLst>
                                    </p:anim>
                                    <p:set>
                                      <p:cBhvr>
                                        <p:cTn id="77" dur="1" fill="hold">
                                          <p:stCondLst>
                                            <p:cond delay="1000"/>
                                          </p:stCondLst>
                                        </p:cTn>
                                        <p:tgtEl>
                                          <p:spTgt spid="29"/>
                                        </p:tgtEl>
                                        <p:attrNameLst>
                                          <p:attrName>style.visibility</p:attrName>
                                        </p:attrNameLst>
                                      </p:cBhvr>
                                      <p:to>
                                        <p:strVal val="hidden"/>
                                      </p:to>
                                    </p:set>
                                  </p:childTnLst>
                                </p:cTn>
                              </p:par>
                              <p:par>
                                <p:cTn id="78" presetID="23" presetClass="exit" presetSubtype="32" fill="hold" nodeType="withEffect">
                                  <p:stCondLst>
                                    <p:cond delay="0"/>
                                  </p:stCondLst>
                                  <p:childTnLst>
                                    <p:anim calcmode="lin" valueType="num">
                                      <p:cBhvr additive="base">
                                        <p:cTn id="79" dur="1000"/>
                                        <p:tgtEl>
                                          <p:spTgt spid="32"/>
                                        </p:tgtEl>
                                        <p:attrNameLst>
                                          <p:attrName>ppt_w</p:attrName>
                                        </p:attrNameLst>
                                      </p:cBhvr>
                                      <p:tavLst>
                                        <p:tav tm="0">
                                          <p:val>
                                            <p:strVal val="#ppt_w"/>
                                          </p:val>
                                        </p:tav>
                                        <p:tav tm="100000">
                                          <p:val>
                                            <p:strVal val="0"/>
                                          </p:val>
                                        </p:tav>
                                      </p:tavLst>
                                    </p:anim>
                                    <p:anim calcmode="lin" valueType="num">
                                      <p:cBhvr additive="base">
                                        <p:cTn id="80" dur="1000"/>
                                        <p:tgtEl>
                                          <p:spTgt spid="32"/>
                                        </p:tgtEl>
                                        <p:attrNameLst>
                                          <p:attrName>ppt_h</p:attrName>
                                        </p:attrNameLst>
                                      </p:cBhvr>
                                      <p:tavLst>
                                        <p:tav tm="0">
                                          <p:val>
                                            <p:strVal val="#ppt_h"/>
                                          </p:val>
                                        </p:tav>
                                        <p:tav tm="100000">
                                          <p:val>
                                            <p:strVal val="0"/>
                                          </p:val>
                                        </p:tav>
                                      </p:tavLst>
                                    </p:anim>
                                    <p:set>
                                      <p:cBhvr>
                                        <p:cTn id="81" dur="1" fill="hold">
                                          <p:stCondLst>
                                            <p:cond delay="1000"/>
                                          </p:stCondLst>
                                        </p:cTn>
                                        <p:tgtEl>
                                          <p:spTgt spid="32"/>
                                        </p:tgtEl>
                                        <p:attrNameLst>
                                          <p:attrName>style.visibility</p:attrName>
                                        </p:attrNameLst>
                                      </p:cBhvr>
                                      <p:to>
                                        <p:strVal val="hidden"/>
                                      </p:to>
                                    </p:set>
                                  </p:childTnLst>
                                </p:cTn>
                              </p:par>
                              <p:par>
                                <p:cTn id="82" presetID="23" presetClass="exit" presetSubtype="32" fill="hold" nodeType="withEffect">
                                  <p:stCondLst>
                                    <p:cond delay="0"/>
                                  </p:stCondLst>
                                  <p:childTnLst>
                                    <p:anim calcmode="lin" valueType="num">
                                      <p:cBhvr additive="base">
                                        <p:cTn id="83" dur="1000"/>
                                        <p:tgtEl>
                                          <p:spTgt spid="31"/>
                                        </p:tgtEl>
                                        <p:attrNameLst>
                                          <p:attrName>ppt_w</p:attrName>
                                        </p:attrNameLst>
                                      </p:cBhvr>
                                      <p:tavLst>
                                        <p:tav tm="0">
                                          <p:val>
                                            <p:strVal val="#ppt_w"/>
                                          </p:val>
                                        </p:tav>
                                        <p:tav tm="100000">
                                          <p:val>
                                            <p:strVal val="0"/>
                                          </p:val>
                                        </p:tav>
                                      </p:tavLst>
                                    </p:anim>
                                    <p:anim calcmode="lin" valueType="num">
                                      <p:cBhvr additive="base">
                                        <p:cTn id="84" dur="1000"/>
                                        <p:tgtEl>
                                          <p:spTgt spid="31"/>
                                        </p:tgtEl>
                                        <p:attrNameLst>
                                          <p:attrName>ppt_h</p:attrName>
                                        </p:attrNameLst>
                                      </p:cBhvr>
                                      <p:tavLst>
                                        <p:tav tm="0">
                                          <p:val>
                                            <p:strVal val="#ppt_h"/>
                                          </p:val>
                                        </p:tav>
                                        <p:tav tm="100000">
                                          <p:val>
                                            <p:strVal val="0"/>
                                          </p:val>
                                        </p:tav>
                                      </p:tavLst>
                                    </p:anim>
                                    <p:set>
                                      <p:cBhvr>
                                        <p:cTn id="85" dur="1" fill="hold">
                                          <p:stCondLst>
                                            <p:cond delay="1000"/>
                                          </p:stCondLst>
                                        </p:cTn>
                                        <p:tgtEl>
                                          <p:spTgt spid="31"/>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916"/>
                                        <p:tgtEl>
                                          <p:spTgt spid="15"/>
                                        </p:tgtEl>
                                      </p:cBhvr>
                                    </p:animEffect>
                                  </p:childTnLst>
                                </p:cTn>
                              </p:par>
                            </p:childTnLst>
                          </p:cTn>
                        </p:par>
                        <p:par>
                          <p:cTn id="89" fill="hold">
                            <p:stCondLst>
                              <p:cond delay="1501"/>
                            </p:stCondLst>
                            <p:childTnLst>
                              <p:par>
                                <p:cTn id="90" presetID="10" presetClass="exit" presetSubtype="0" fill="hold" nodeType="afterEffect">
                                  <p:stCondLst>
                                    <p:cond delay="0"/>
                                  </p:stCondLst>
                                  <p:childTnLst>
                                    <p:animEffect transition="out" filter="fade">
                                      <p:cBhvr>
                                        <p:cTn id="91" dur="1000"/>
                                        <p:tgtEl>
                                          <p:spTgt spid="28"/>
                                        </p:tgtEl>
                                      </p:cBhvr>
                                    </p:animEffect>
                                    <p:set>
                                      <p:cBhvr>
                                        <p:cTn id="92" dur="1" fill="hold">
                                          <p:stCondLst>
                                            <p:cond delay="1000"/>
                                          </p:stCondLst>
                                        </p:cTn>
                                        <p:tgtEl>
                                          <p:spTgt spid="28"/>
                                        </p:tgtEl>
                                        <p:attrNameLst>
                                          <p:attrName>style.visibility</p:attrName>
                                        </p:attrNameLst>
                                      </p:cBhvr>
                                      <p:to>
                                        <p:strVal val="hidden"/>
                                      </p:to>
                                    </p:set>
                                  </p:childTnLst>
                                </p:cTn>
                              </p:par>
                            </p:childTnLst>
                          </p:cTn>
                        </p:par>
                        <p:par>
                          <p:cTn id="93" fill="hold">
                            <p:stCondLst>
                              <p:cond delay="2502"/>
                            </p:stCondLst>
                            <p:childTnLst>
                              <p:par>
                                <p:cTn id="94" presetID="10" presetClass="exit" presetSubtype="0" fill="hold" nodeType="afterEffect">
                                  <p:stCondLst>
                                    <p:cond delay="0"/>
                                  </p:stCondLst>
                                  <p:childTnLst>
                                    <p:animEffect transition="out" filter="fade">
                                      <p:cBhvr>
                                        <p:cTn id="95" dur="1000"/>
                                        <p:tgtEl>
                                          <p:spTgt spid="27"/>
                                        </p:tgtEl>
                                      </p:cBhvr>
                                    </p:animEffect>
                                    <p:set>
                                      <p:cBhvr>
                                        <p:cTn id="96" dur="1" fill="hold">
                                          <p:stCondLst>
                                            <p:cond delay="1000"/>
                                          </p:stCondLst>
                                        </p:cTn>
                                        <p:tgtEl>
                                          <p:spTgt spid="27"/>
                                        </p:tgtEl>
                                        <p:attrNameLst>
                                          <p:attrName>style.visibility</p:attrName>
                                        </p:attrNameLst>
                                      </p:cBhvr>
                                      <p:to>
                                        <p:strVal val="hidden"/>
                                      </p:to>
                                    </p:set>
                                  </p:childTnLst>
                                </p:cTn>
                              </p:par>
                            </p:childTnLst>
                          </p:cTn>
                        </p:par>
                        <p:par>
                          <p:cTn id="97" fill="hold">
                            <p:stCondLst>
                              <p:cond delay="3503"/>
                            </p:stCondLst>
                            <p:childTnLst>
                              <p:par>
                                <p:cTn id="98" presetID="10" presetClass="exit" presetSubtype="0" fill="hold" nodeType="afterEffect">
                                  <p:stCondLst>
                                    <p:cond delay="0"/>
                                  </p:stCondLst>
                                  <p:childTnLst>
                                    <p:animEffect transition="out" filter="fade">
                                      <p:cBhvr>
                                        <p:cTn id="99" dur="1000"/>
                                        <p:tgtEl>
                                          <p:spTgt spid="26"/>
                                        </p:tgtEl>
                                      </p:cBhvr>
                                    </p:animEffect>
                                    <p:set>
                                      <p:cBhvr>
                                        <p:cTn id="100" dur="1" fill="hold">
                                          <p:stCondLst>
                                            <p:cond delay="1000"/>
                                          </p:stCondLst>
                                        </p:cTn>
                                        <p:tgtEl>
                                          <p:spTgt spid="26"/>
                                        </p:tgtEl>
                                        <p:attrNameLst>
                                          <p:attrName>style.visibility</p:attrName>
                                        </p:attrNameLst>
                                      </p:cBhvr>
                                      <p:to>
                                        <p:strVal val="hidden"/>
                                      </p:to>
                                    </p:set>
                                  </p:childTnLst>
                                </p:cTn>
                              </p:par>
                            </p:childTnLst>
                          </p:cTn>
                        </p:par>
                        <p:par>
                          <p:cTn id="101" fill="hold">
                            <p:stCondLst>
                              <p:cond delay="4504"/>
                            </p:stCondLst>
                            <p:childTnLst>
                              <p:par>
                                <p:cTn id="102" presetID="10" presetClass="exit" presetSubtype="0" fill="hold" nodeType="afterEffect">
                                  <p:stCondLst>
                                    <p:cond delay="0"/>
                                  </p:stCondLst>
                                  <p:childTnLst>
                                    <p:animEffect transition="out" filter="fade">
                                      <p:cBhvr>
                                        <p:cTn id="103" dur="1000"/>
                                        <p:tgtEl>
                                          <p:spTgt spid="25"/>
                                        </p:tgtEl>
                                      </p:cBhvr>
                                    </p:animEffect>
                                    <p:set>
                                      <p:cBhvr>
                                        <p:cTn id="104" dur="1" fill="hold">
                                          <p:stCondLst>
                                            <p:cond delay="1000"/>
                                          </p:stCondLst>
                                        </p:cTn>
                                        <p:tgtEl>
                                          <p:spTgt spid="25"/>
                                        </p:tgtEl>
                                        <p:attrNameLst>
                                          <p:attrName>style.visibility</p:attrName>
                                        </p:attrNameLst>
                                      </p:cBhvr>
                                      <p:to>
                                        <p:strVal val="hidden"/>
                                      </p:to>
                                    </p:set>
                                  </p:childTnLst>
                                </p:cTn>
                              </p:par>
                            </p:childTnLst>
                          </p:cTn>
                        </p:par>
                        <p:par>
                          <p:cTn id="105" fill="hold">
                            <p:stCondLst>
                              <p:cond delay="5505"/>
                            </p:stCondLst>
                            <p:childTnLst>
                              <p:par>
                                <p:cTn id="106" presetID="10" presetClass="exit" presetSubtype="0" fill="hold" nodeType="afterEffect">
                                  <p:stCondLst>
                                    <p:cond delay="0"/>
                                  </p:stCondLst>
                                  <p:childTnLst>
                                    <p:animEffect transition="out" filter="fade">
                                      <p:cBhvr>
                                        <p:cTn id="107" dur="1000"/>
                                        <p:tgtEl>
                                          <p:spTgt spid="24"/>
                                        </p:tgtEl>
                                      </p:cBhvr>
                                    </p:animEffect>
                                    <p:set>
                                      <p:cBhvr>
                                        <p:cTn id="108" dur="1" fill="hold">
                                          <p:stCondLst>
                                            <p:cond delay="1000"/>
                                          </p:stCondLst>
                                        </p:cTn>
                                        <p:tgtEl>
                                          <p:spTgt spid="24"/>
                                        </p:tgtEl>
                                        <p:attrNameLst>
                                          <p:attrName>style.visibility</p:attrName>
                                        </p:attrNameLst>
                                      </p:cBhvr>
                                      <p:to>
                                        <p:strVal val="hidden"/>
                                      </p:to>
                                    </p:set>
                                  </p:childTnLst>
                                </p:cTn>
                              </p:par>
                            </p:childTnLst>
                          </p:cTn>
                        </p:par>
                        <p:par>
                          <p:cTn id="109" fill="hold">
                            <p:stCondLst>
                              <p:cond delay="6506"/>
                            </p:stCondLst>
                            <p:childTnLst>
                              <p:par>
                                <p:cTn id="110" presetID="10" presetClass="exit" presetSubtype="0" fill="hold" nodeType="afterEffect">
                                  <p:stCondLst>
                                    <p:cond delay="0"/>
                                  </p:stCondLst>
                                  <p:childTnLst>
                                    <p:animEffect transition="out" filter="fade">
                                      <p:cBhvr>
                                        <p:cTn id="111" dur="1000"/>
                                        <p:tgtEl>
                                          <p:spTgt spid="23"/>
                                        </p:tgtEl>
                                      </p:cBhvr>
                                    </p:animEffect>
                                    <p:set>
                                      <p:cBhvr>
                                        <p:cTn id="112" dur="1" fill="hold">
                                          <p:stCondLst>
                                            <p:cond delay="1000"/>
                                          </p:stCondLst>
                                        </p:cTn>
                                        <p:tgtEl>
                                          <p:spTgt spid="23"/>
                                        </p:tgtEl>
                                        <p:attrNameLst>
                                          <p:attrName>style.visibility</p:attrName>
                                        </p:attrNameLst>
                                      </p:cBhvr>
                                      <p:to>
                                        <p:strVal val="hidden"/>
                                      </p:to>
                                    </p:set>
                                  </p:childTnLst>
                                </p:cTn>
                              </p:par>
                            </p:childTnLst>
                          </p:cTn>
                        </p:par>
                        <p:par>
                          <p:cTn id="113" fill="hold">
                            <p:stCondLst>
                              <p:cond delay="7507"/>
                            </p:stCondLst>
                            <p:childTnLst>
                              <p:par>
                                <p:cTn id="114" presetID="10" presetClass="exit" presetSubtype="0" fill="hold" nodeType="afterEffect">
                                  <p:stCondLst>
                                    <p:cond delay="0"/>
                                  </p:stCondLst>
                                  <p:childTnLst>
                                    <p:animEffect transition="out" filter="fade">
                                      <p:cBhvr>
                                        <p:cTn id="115" dur="1000"/>
                                        <p:tgtEl>
                                          <p:spTgt spid="22"/>
                                        </p:tgtEl>
                                      </p:cBhvr>
                                    </p:animEffect>
                                    <p:set>
                                      <p:cBhvr>
                                        <p:cTn id="116" dur="1" fill="hold">
                                          <p:stCondLst>
                                            <p:cond delay="1000"/>
                                          </p:stCondLst>
                                        </p:cTn>
                                        <p:tgtEl>
                                          <p:spTgt spid="22"/>
                                        </p:tgtEl>
                                        <p:attrNameLst>
                                          <p:attrName>style.visibility</p:attrName>
                                        </p:attrNameLst>
                                      </p:cBhvr>
                                      <p:to>
                                        <p:strVal val="hidden"/>
                                      </p:to>
                                    </p:set>
                                  </p:childTnLst>
                                </p:cTn>
                              </p:par>
                            </p:childTnLst>
                          </p:cTn>
                        </p:par>
                        <p:par>
                          <p:cTn id="117" fill="hold">
                            <p:stCondLst>
                              <p:cond delay="8508"/>
                            </p:stCondLst>
                            <p:childTnLst>
                              <p:par>
                                <p:cTn id="118" presetID="10" presetClass="exit" presetSubtype="0" fill="hold" nodeType="afterEffect">
                                  <p:stCondLst>
                                    <p:cond delay="0"/>
                                  </p:stCondLst>
                                  <p:childTnLst>
                                    <p:animEffect transition="out" filter="fade">
                                      <p:cBhvr>
                                        <p:cTn id="119" dur="1000"/>
                                        <p:tgtEl>
                                          <p:spTgt spid="21"/>
                                        </p:tgtEl>
                                      </p:cBhvr>
                                    </p:animEffect>
                                    <p:set>
                                      <p:cBhvr>
                                        <p:cTn id="120" dur="1" fill="hold">
                                          <p:stCondLst>
                                            <p:cond delay="1000"/>
                                          </p:stCondLst>
                                        </p:cTn>
                                        <p:tgtEl>
                                          <p:spTgt spid="21"/>
                                        </p:tgtEl>
                                        <p:attrNameLst>
                                          <p:attrName>style.visibility</p:attrName>
                                        </p:attrNameLst>
                                      </p:cBhvr>
                                      <p:to>
                                        <p:strVal val="hidden"/>
                                      </p:to>
                                    </p:set>
                                  </p:childTnLst>
                                </p:cTn>
                              </p:par>
                            </p:childTnLst>
                          </p:cTn>
                        </p:par>
                        <p:par>
                          <p:cTn id="121" fill="hold">
                            <p:stCondLst>
                              <p:cond delay="9509"/>
                            </p:stCondLst>
                            <p:childTnLst>
                              <p:par>
                                <p:cTn id="122" presetID="10" presetClass="exit" presetSubtype="0" fill="hold" nodeType="afterEffect">
                                  <p:stCondLst>
                                    <p:cond delay="0"/>
                                  </p:stCondLst>
                                  <p:childTnLst>
                                    <p:animEffect transition="out" filter="fade">
                                      <p:cBhvr>
                                        <p:cTn id="123" dur="1000"/>
                                        <p:tgtEl>
                                          <p:spTgt spid="20"/>
                                        </p:tgtEl>
                                      </p:cBhvr>
                                    </p:animEffect>
                                    <p:set>
                                      <p:cBhvr>
                                        <p:cTn id="124" dur="1" fill="hold">
                                          <p:stCondLst>
                                            <p:cond delay="1000"/>
                                          </p:stCondLst>
                                        </p:cTn>
                                        <p:tgtEl>
                                          <p:spTgt spid="20"/>
                                        </p:tgtEl>
                                        <p:attrNameLst>
                                          <p:attrName>style.visibility</p:attrName>
                                        </p:attrNameLst>
                                      </p:cBhvr>
                                      <p:to>
                                        <p:strVal val="hidden"/>
                                      </p:to>
                                    </p:set>
                                  </p:childTnLst>
                                </p:cTn>
                              </p:par>
                            </p:childTnLst>
                          </p:cTn>
                        </p:par>
                        <p:par>
                          <p:cTn id="125" fill="hold">
                            <p:stCondLst>
                              <p:cond delay="10510"/>
                            </p:stCondLst>
                            <p:childTnLst>
                              <p:par>
                                <p:cTn id="126" presetID="10" presetClass="exit" presetSubtype="0" fill="hold" nodeType="afterEffect">
                                  <p:stCondLst>
                                    <p:cond delay="0"/>
                                  </p:stCondLst>
                                  <p:childTnLst>
                                    <p:animEffect transition="out" filter="fade">
                                      <p:cBhvr>
                                        <p:cTn id="127" dur="1000"/>
                                        <p:tgtEl>
                                          <p:spTgt spid="19"/>
                                        </p:tgtEl>
                                      </p:cBhvr>
                                    </p:animEffect>
                                    <p:set>
                                      <p:cBhvr>
                                        <p:cTn id="128" dur="1" fill="hold">
                                          <p:stCondLst>
                                            <p:cond delay="1000"/>
                                          </p:stCondLst>
                                        </p:cTn>
                                        <p:tgtEl>
                                          <p:spTgt spid="19"/>
                                        </p:tgtEl>
                                        <p:attrNameLst>
                                          <p:attrName>style.visibility</p:attrName>
                                        </p:attrNameLst>
                                      </p:cBhvr>
                                      <p:to>
                                        <p:strVal val="hidden"/>
                                      </p:to>
                                    </p:set>
                                  </p:childTnLst>
                                </p:cTn>
                              </p:par>
                            </p:childTnLst>
                          </p:cTn>
                        </p:par>
                        <p:par>
                          <p:cTn id="129" fill="hold">
                            <p:stCondLst>
                              <p:cond delay="11511"/>
                            </p:stCondLst>
                            <p:childTnLst>
                              <p:par>
                                <p:cTn id="130" presetID="10" presetClass="exit" presetSubtype="0" fill="hold" nodeType="afterEffect">
                                  <p:stCondLst>
                                    <p:cond delay="0"/>
                                  </p:stCondLst>
                                  <p:childTnLst>
                                    <p:animEffect transition="out" filter="fade">
                                      <p:cBhvr>
                                        <p:cTn id="131" dur="500"/>
                                        <p:tgtEl>
                                          <p:spTgt spid="18"/>
                                        </p:tgtEl>
                                      </p:cBhvr>
                                    </p:animEffect>
                                    <p:set>
                                      <p:cBhvr>
                                        <p:cTn id="132" dur="1" fill="hold">
                                          <p:stCondLst>
                                            <p:cond delay="500"/>
                                          </p:stCondLst>
                                        </p:cTn>
                                        <p:tgtEl>
                                          <p:spTgt spid="18"/>
                                        </p:tgtEl>
                                        <p:attrNameLst>
                                          <p:attrName>style.visibility</p:attrName>
                                        </p:attrNameLst>
                                      </p:cBhvr>
                                      <p:to>
                                        <p:strVal val="hidden"/>
                                      </p:to>
                                    </p:set>
                                  </p:childTnLst>
                                </p:cTn>
                              </p:par>
                              <p:par>
                                <p:cTn id="133" presetID="23" presetClass="entr" presetSubtype="16" fill="hold" nodeType="with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additive="base">
                                        <p:cTn id="135" dur="2000"/>
                                        <p:tgtEl>
                                          <p:spTgt spid="33"/>
                                        </p:tgtEl>
                                        <p:attrNameLst>
                                          <p:attrName>ppt_w</p:attrName>
                                        </p:attrNameLst>
                                      </p:cBhvr>
                                      <p:tavLst>
                                        <p:tav tm="0">
                                          <p:val>
                                            <p:strVal val="0"/>
                                          </p:val>
                                        </p:tav>
                                        <p:tav tm="100000">
                                          <p:val>
                                            <p:strVal val="#ppt_w"/>
                                          </p:val>
                                        </p:tav>
                                      </p:tavLst>
                                    </p:anim>
                                    <p:anim calcmode="lin" valueType="num">
                                      <p:cBhvr additive="base">
                                        <p:cTn id="136" dur="2000"/>
                                        <p:tgtEl>
                                          <p:spTgt spid="33"/>
                                        </p:tgtEl>
                                        <p:attrNameLst>
                                          <p:attrName>ppt_h</p:attrName>
                                        </p:attrNameLst>
                                      </p:cBhvr>
                                      <p:tavLst>
                                        <p:tav tm="0">
                                          <p:val>
                                            <p:strVal val="0"/>
                                          </p:val>
                                        </p:tav>
                                        <p:tav tm="100000">
                                          <p:val>
                                            <p:strVal val="#ppt_h"/>
                                          </p:val>
                                        </p:tav>
                                      </p:tavLst>
                                    </p:anim>
                                  </p:childTnLst>
                                </p:cTn>
                              </p:par>
                              <p:par>
                                <p:cTn id="137" presetID="10" presetClass="entr" presetSubtype="0" fill="hold" nodeType="with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fade">
                                      <p:cBhvr>
                                        <p:cTn id="139" dur="1939"/>
                                        <p:tgtEl>
                                          <p:spTgt spid="16"/>
                                        </p:tgtEl>
                                      </p:cBhvr>
                                    </p:animEffect>
                                  </p:childTnLst>
                                </p:cTn>
                              </p:par>
                            </p:childTnLst>
                          </p:cTn>
                        </p:par>
                      </p:childTnLst>
                    </p:cTn>
                  </p:par>
                  <p:par>
                    <p:cTn id="140" fill="hold">
                      <p:stCondLst>
                        <p:cond delay="indefinite"/>
                      </p:stCondLst>
                      <p:childTnLst>
                        <p:par>
                          <p:cTn id="141" fill="hold">
                            <p:stCondLst>
                              <p:cond delay="0"/>
                            </p:stCondLst>
                            <p:childTnLst>
                              <p:par>
                                <p:cTn id="142" presetID="23" presetClass="exit" presetSubtype="32" fill="hold" nodeType="clickEffect">
                                  <p:stCondLst>
                                    <p:cond delay="0"/>
                                  </p:stCondLst>
                                  <p:childTnLst>
                                    <p:anim calcmode="lin" valueType="num">
                                      <p:cBhvr additive="base">
                                        <p:cTn id="143" dur="500"/>
                                        <p:tgtEl>
                                          <p:spTgt spid="18"/>
                                        </p:tgtEl>
                                        <p:attrNameLst>
                                          <p:attrName>ppt_w</p:attrName>
                                        </p:attrNameLst>
                                      </p:cBhvr>
                                      <p:tavLst>
                                        <p:tav tm="0">
                                          <p:val>
                                            <p:strVal val="#ppt_w"/>
                                          </p:val>
                                        </p:tav>
                                        <p:tav tm="100000">
                                          <p:val>
                                            <p:strVal val="0"/>
                                          </p:val>
                                        </p:tav>
                                      </p:tavLst>
                                    </p:anim>
                                    <p:anim calcmode="lin" valueType="num">
                                      <p:cBhvr additive="base">
                                        <p:cTn id="144" dur="500"/>
                                        <p:tgtEl>
                                          <p:spTgt spid="18"/>
                                        </p:tgtEl>
                                        <p:attrNameLst>
                                          <p:attrName>ppt_h</p:attrName>
                                        </p:attrNameLst>
                                      </p:cBhvr>
                                      <p:tavLst>
                                        <p:tav tm="0">
                                          <p:val>
                                            <p:strVal val="#ppt_h"/>
                                          </p:val>
                                        </p:tav>
                                        <p:tav tm="100000">
                                          <p:val>
                                            <p:strVal val="0"/>
                                          </p:val>
                                        </p:tav>
                                      </p:tavLst>
                                    </p:anim>
                                    <p:set>
                                      <p:cBhvr>
                                        <p:cTn id="145" dur="1" fill="hold">
                                          <p:stCondLst>
                                            <p:cond delay="500"/>
                                          </p:stCondLst>
                                        </p:cTn>
                                        <p:tgtEl>
                                          <p:spTgt spid="18"/>
                                        </p:tgtEl>
                                        <p:attrNameLst>
                                          <p:attrName>style.visibility</p:attrName>
                                        </p:attrNameLst>
                                      </p:cBhvr>
                                      <p:to>
                                        <p:strVal val="hidden"/>
                                      </p:to>
                                    </p:set>
                                  </p:childTnLst>
                                </p:cTn>
                              </p:par>
                              <p:par>
                                <p:cTn id="146" presetID="23" presetClass="exit" presetSubtype="32" fill="hold" nodeType="withEffect">
                                  <p:stCondLst>
                                    <p:cond delay="0"/>
                                  </p:stCondLst>
                                  <p:childTnLst>
                                    <p:anim calcmode="lin" valueType="num">
                                      <p:cBhvr additive="base">
                                        <p:cTn id="147" dur="500"/>
                                        <p:tgtEl>
                                          <p:spTgt spid="19"/>
                                        </p:tgtEl>
                                        <p:attrNameLst>
                                          <p:attrName>ppt_w</p:attrName>
                                        </p:attrNameLst>
                                      </p:cBhvr>
                                      <p:tavLst>
                                        <p:tav tm="0">
                                          <p:val>
                                            <p:strVal val="#ppt_w"/>
                                          </p:val>
                                        </p:tav>
                                        <p:tav tm="100000">
                                          <p:val>
                                            <p:strVal val="0"/>
                                          </p:val>
                                        </p:tav>
                                      </p:tavLst>
                                    </p:anim>
                                    <p:anim calcmode="lin" valueType="num">
                                      <p:cBhvr additive="base">
                                        <p:cTn id="148" dur="500"/>
                                        <p:tgtEl>
                                          <p:spTgt spid="19"/>
                                        </p:tgtEl>
                                        <p:attrNameLst>
                                          <p:attrName>ppt_h</p:attrName>
                                        </p:attrNameLst>
                                      </p:cBhvr>
                                      <p:tavLst>
                                        <p:tav tm="0">
                                          <p:val>
                                            <p:strVal val="#ppt_h"/>
                                          </p:val>
                                        </p:tav>
                                        <p:tav tm="100000">
                                          <p:val>
                                            <p:strVal val="0"/>
                                          </p:val>
                                        </p:tav>
                                      </p:tavLst>
                                    </p:anim>
                                    <p:set>
                                      <p:cBhvr>
                                        <p:cTn id="149" dur="1" fill="hold">
                                          <p:stCondLst>
                                            <p:cond delay="500"/>
                                          </p:stCondLst>
                                        </p:cTn>
                                        <p:tgtEl>
                                          <p:spTgt spid="19"/>
                                        </p:tgtEl>
                                        <p:attrNameLst>
                                          <p:attrName>style.visibility</p:attrName>
                                        </p:attrNameLst>
                                      </p:cBhvr>
                                      <p:to>
                                        <p:strVal val="hidden"/>
                                      </p:to>
                                    </p:set>
                                  </p:childTnLst>
                                </p:cTn>
                              </p:par>
                              <p:par>
                                <p:cTn id="150" presetID="23" presetClass="exit" presetSubtype="32" fill="hold" nodeType="withEffect">
                                  <p:stCondLst>
                                    <p:cond delay="0"/>
                                  </p:stCondLst>
                                  <p:childTnLst>
                                    <p:anim calcmode="lin" valueType="num">
                                      <p:cBhvr additive="base">
                                        <p:cTn id="151" dur="500"/>
                                        <p:tgtEl>
                                          <p:spTgt spid="20"/>
                                        </p:tgtEl>
                                        <p:attrNameLst>
                                          <p:attrName>ppt_w</p:attrName>
                                        </p:attrNameLst>
                                      </p:cBhvr>
                                      <p:tavLst>
                                        <p:tav tm="0">
                                          <p:val>
                                            <p:strVal val="#ppt_w"/>
                                          </p:val>
                                        </p:tav>
                                        <p:tav tm="100000">
                                          <p:val>
                                            <p:strVal val="0"/>
                                          </p:val>
                                        </p:tav>
                                      </p:tavLst>
                                    </p:anim>
                                    <p:anim calcmode="lin" valueType="num">
                                      <p:cBhvr additive="base">
                                        <p:cTn id="152" dur="500"/>
                                        <p:tgtEl>
                                          <p:spTgt spid="20"/>
                                        </p:tgtEl>
                                        <p:attrNameLst>
                                          <p:attrName>ppt_h</p:attrName>
                                        </p:attrNameLst>
                                      </p:cBhvr>
                                      <p:tavLst>
                                        <p:tav tm="0">
                                          <p:val>
                                            <p:strVal val="#ppt_h"/>
                                          </p:val>
                                        </p:tav>
                                        <p:tav tm="100000">
                                          <p:val>
                                            <p:strVal val="0"/>
                                          </p:val>
                                        </p:tav>
                                      </p:tavLst>
                                    </p:anim>
                                    <p:set>
                                      <p:cBhvr>
                                        <p:cTn id="153" dur="1" fill="hold">
                                          <p:stCondLst>
                                            <p:cond delay="500"/>
                                          </p:stCondLst>
                                        </p:cTn>
                                        <p:tgtEl>
                                          <p:spTgt spid="20"/>
                                        </p:tgtEl>
                                        <p:attrNameLst>
                                          <p:attrName>style.visibility</p:attrName>
                                        </p:attrNameLst>
                                      </p:cBhvr>
                                      <p:to>
                                        <p:strVal val="hidden"/>
                                      </p:to>
                                    </p:set>
                                  </p:childTnLst>
                                </p:cTn>
                              </p:par>
                              <p:par>
                                <p:cTn id="154" presetID="23" presetClass="exit" presetSubtype="32" fill="hold" nodeType="withEffect">
                                  <p:stCondLst>
                                    <p:cond delay="0"/>
                                  </p:stCondLst>
                                  <p:childTnLst>
                                    <p:anim calcmode="lin" valueType="num">
                                      <p:cBhvr additive="base">
                                        <p:cTn id="155" dur="500"/>
                                        <p:tgtEl>
                                          <p:spTgt spid="21"/>
                                        </p:tgtEl>
                                        <p:attrNameLst>
                                          <p:attrName>ppt_w</p:attrName>
                                        </p:attrNameLst>
                                      </p:cBhvr>
                                      <p:tavLst>
                                        <p:tav tm="0">
                                          <p:val>
                                            <p:strVal val="#ppt_w"/>
                                          </p:val>
                                        </p:tav>
                                        <p:tav tm="100000">
                                          <p:val>
                                            <p:strVal val="0"/>
                                          </p:val>
                                        </p:tav>
                                      </p:tavLst>
                                    </p:anim>
                                    <p:anim calcmode="lin" valueType="num">
                                      <p:cBhvr additive="base">
                                        <p:cTn id="156" dur="500"/>
                                        <p:tgtEl>
                                          <p:spTgt spid="21"/>
                                        </p:tgtEl>
                                        <p:attrNameLst>
                                          <p:attrName>ppt_h</p:attrName>
                                        </p:attrNameLst>
                                      </p:cBhvr>
                                      <p:tavLst>
                                        <p:tav tm="0">
                                          <p:val>
                                            <p:strVal val="#ppt_h"/>
                                          </p:val>
                                        </p:tav>
                                        <p:tav tm="100000">
                                          <p:val>
                                            <p:strVal val="0"/>
                                          </p:val>
                                        </p:tav>
                                      </p:tavLst>
                                    </p:anim>
                                    <p:set>
                                      <p:cBhvr>
                                        <p:cTn id="157" dur="1" fill="hold">
                                          <p:stCondLst>
                                            <p:cond delay="500"/>
                                          </p:stCondLst>
                                        </p:cTn>
                                        <p:tgtEl>
                                          <p:spTgt spid="21"/>
                                        </p:tgtEl>
                                        <p:attrNameLst>
                                          <p:attrName>style.visibility</p:attrName>
                                        </p:attrNameLst>
                                      </p:cBhvr>
                                      <p:to>
                                        <p:strVal val="hidden"/>
                                      </p:to>
                                    </p:set>
                                  </p:childTnLst>
                                </p:cTn>
                              </p:par>
                              <p:par>
                                <p:cTn id="158" presetID="23" presetClass="exit" presetSubtype="32" fill="hold" nodeType="withEffect">
                                  <p:stCondLst>
                                    <p:cond delay="0"/>
                                  </p:stCondLst>
                                  <p:childTnLst>
                                    <p:anim calcmode="lin" valueType="num">
                                      <p:cBhvr additive="base">
                                        <p:cTn id="159" dur="500"/>
                                        <p:tgtEl>
                                          <p:spTgt spid="22"/>
                                        </p:tgtEl>
                                        <p:attrNameLst>
                                          <p:attrName>ppt_w</p:attrName>
                                        </p:attrNameLst>
                                      </p:cBhvr>
                                      <p:tavLst>
                                        <p:tav tm="0">
                                          <p:val>
                                            <p:strVal val="#ppt_w"/>
                                          </p:val>
                                        </p:tav>
                                        <p:tav tm="100000">
                                          <p:val>
                                            <p:strVal val="0"/>
                                          </p:val>
                                        </p:tav>
                                      </p:tavLst>
                                    </p:anim>
                                    <p:anim calcmode="lin" valueType="num">
                                      <p:cBhvr additive="base">
                                        <p:cTn id="160" dur="500"/>
                                        <p:tgtEl>
                                          <p:spTgt spid="22"/>
                                        </p:tgtEl>
                                        <p:attrNameLst>
                                          <p:attrName>ppt_h</p:attrName>
                                        </p:attrNameLst>
                                      </p:cBhvr>
                                      <p:tavLst>
                                        <p:tav tm="0">
                                          <p:val>
                                            <p:strVal val="#ppt_h"/>
                                          </p:val>
                                        </p:tav>
                                        <p:tav tm="100000">
                                          <p:val>
                                            <p:strVal val="0"/>
                                          </p:val>
                                        </p:tav>
                                      </p:tavLst>
                                    </p:anim>
                                    <p:set>
                                      <p:cBhvr>
                                        <p:cTn id="161" dur="1" fill="hold">
                                          <p:stCondLst>
                                            <p:cond delay="500"/>
                                          </p:stCondLst>
                                        </p:cTn>
                                        <p:tgtEl>
                                          <p:spTgt spid="22"/>
                                        </p:tgtEl>
                                        <p:attrNameLst>
                                          <p:attrName>style.visibility</p:attrName>
                                        </p:attrNameLst>
                                      </p:cBhvr>
                                      <p:to>
                                        <p:strVal val="hidden"/>
                                      </p:to>
                                    </p:set>
                                  </p:childTnLst>
                                </p:cTn>
                              </p:par>
                              <p:par>
                                <p:cTn id="162" presetID="23" presetClass="exit" presetSubtype="32" fill="hold" nodeType="withEffect">
                                  <p:stCondLst>
                                    <p:cond delay="0"/>
                                  </p:stCondLst>
                                  <p:childTnLst>
                                    <p:anim calcmode="lin" valueType="num">
                                      <p:cBhvr additive="base">
                                        <p:cTn id="163" dur="500"/>
                                        <p:tgtEl>
                                          <p:spTgt spid="23"/>
                                        </p:tgtEl>
                                        <p:attrNameLst>
                                          <p:attrName>ppt_w</p:attrName>
                                        </p:attrNameLst>
                                      </p:cBhvr>
                                      <p:tavLst>
                                        <p:tav tm="0">
                                          <p:val>
                                            <p:strVal val="#ppt_w"/>
                                          </p:val>
                                        </p:tav>
                                        <p:tav tm="100000">
                                          <p:val>
                                            <p:strVal val="0"/>
                                          </p:val>
                                        </p:tav>
                                      </p:tavLst>
                                    </p:anim>
                                    <p:anim calcmode="lin" valueType="num">
                                      <p:cBhvr additive="base">
                                        <p:cTn id="164" dur="500"/>
                                        <p:tgtEl>
                                          <p:spTgt spid="23"/>
                                        </p:tgtEl>
                                        <p:attrNameLst>
                                          <p:attrName>ppt_h</p:attrName>
                                        </p:attrNameLst>
                                      </p:cBhvr>
                                      <p:tavLst>
                                        <p:tav tm="0">
                                          <p:val>
                                            <p:strVal val="#ppt_h"/>
                                          </p:val>
                                        </p:tav>
                                        <p:tav tm="100000">
                                          <p:val>
                                            <p:strVal val="0"/>
                                          </p:val>
                                        </p:tav>
                                      </p:tavLst>
                                    </p:anim>
                                    <p:set>
                                      <p:cBhvr>
                                        <p:cTn id="165" dur="1" fill="hold">
                                          <p:stCondLst>
                                            <p:cond delay="500"/>
                                          </p:stCondLst>
                                        </p:cTn>
                                        <p:tgtEl>
                                          <p:spTgt spid="23"/>
                                        </p:tgtEl>
                                        <p:attrNameLst>
                                          <p:attrName>style.visibility</p:attrName>
                                        </p:attrNameLst>
                                      </p:cBhvr>
                                      <p:to>
                                        <p:strVal val="hidden"/>
                                      </p:to>
                                    </p:set>
                                  </p:childTnLst>
                                </p:cTn>
                              </p:par>
                              <p:par>
                                <p:cTn id="166" presetID="23" presetClass="exit" presetSubtype="32" fill="hold" nodeType="withEffect">
                                  <p:stCondLst>
                                    <p:cond delay="0"/>
                                  </p:stCondLst>
                                  <p:childTnLst>
                                    <p:anim calcmode="lin" valueType="num">
                                      <p:cBhvr additive="base">
                                        <p:cTn id="167" dur="500"/>
                                        <p:tgtEl>
                                          <p:spTgt spid="24"/>
                                        </p:tgtEl>
                                        <p:attrNameLst>
                                          <p:attrName>ppt_w</p:attrName>
                                        </p:attrNameLst>
                                      </p:cBhvr>
                                      <p:tavLst>
                                        <p:tav tm="0">
                                          <p:val>
                                            <p:strVal val="#ppt_w"/>
                                          </p:val>
                                        </p:tav>
                                        <p:tav tm="100000">
                                          <p:val>
                                            <p:strVal val="0"/>
                                          </p:val>
                                        </p:tav>
                                      </p:tavLst>
                                    </p:anim>
                                    <p:anim calcmode="lin" valueType="num">
                                      <p:cBhvr additive="base">
                                        <p:cTn id="168" dur="500"/>
                                        <p:tgtEl>
                                          <p:spTgt spid="24"/>
                                        </p:tgtEl>
                                        <p:attrNameLst>
                                          <p:attrName>ppt_h</p:attrName>
                                        </p:attrNameLst>
                                      </p:cBhvr>
                                      <p:tavLst>
                                        <p:tav tm="0">
                                          <p:val>
                                            <p:strVal val="#ppt_h"/>
                                          </p:val>
                                        </p:tav>
                                        <p:tav tm="100000">
                                          <p:val>
                                            <p:strVal val="0"/>
                                          </p:val>
                                        </p:tav>
                                      </p:tavLst>
                                    </p:anim>
                                    <p:set>
                                      <p:cBhvr>
                                        <p:cTn id="169" dur="1" fill="hold">
                                          <p:stCondLst>
                                            <p:cond delay="500"/>
                                          </p:stCondLst>
                                        </p:cTn>
                                        <p:tgtEl>
                                          <p:spTgt spid="24"/>
                                        </p:tgtEl>
                                        <p:attrNameLst>
                                          <p:attrName>style.visibility</p:attrName>
                                        </p:attrNameLst>
                                      </p:cBhvr>
                                      <p:to>
                                        <p:strVal val="hidden"/>
                                      </p:to>
                                    </p:set>
                                  </p:childTnLst>
                                </p:cTn>
                              </p:par>
                              <p:par>
                                <p:cTn id="170" presetID="23" presetClass="exit" presetSubtype="32" fill="hold" nodeType="withEffect">
                                  <p:stCondLst>
                                    <p:cond delay="0"/>
                                  </p:stCondLst>
                                  <p:childTnLst>
                                    <p:anim calcmode="lin" valueType="num">
                                      <p:cBhvr additive="base">
                                        <p:cTn id="171" dur="500"/>
                                        <p:tgtEl>
                                          <p:spTgt spid="25"/>
                                        </p:tgtEl>
                                        <p:attrNameLst>
                                          <p:attrName>ppt_w</p:attrName>
                                        </p:attrNameLst>
                                      </p:cBhvr>
                                      <p:tavLst>
                                        <p:tav tm="0">
                                          <p:val>
                                            <p:strVal val="#ppt_w"/>
                                          </p:val>
                                        </p:tav>
                                        <p:tav tm="100000">
                                          <p:val>
                                            <p:strVal val="0"/>
                                          </p:val>
                                        </p:tav>
                                      </p:tavLst>
                                    </p:anim>
                                    <p:anim calcmode="lin" valueType="num">
                                      <p:cBhvr additive="base">
                                        <p:cTn id="172" dur="500"/>
                                        <p:tgtEl>
                                          <p:spTgt spid="25"/>
                                        </p:tgtEl>
                                        <p:attrNameLst>
                                          <p:attrName>ppt_h</p:attrName>
                                        </p:attrNameLst>
                                      </p:cBhvr>
                                      <p:tavLst>
                                        <p:tav tm="0">
                                          <p:val>
                                            <p:strVal val="#ppt_h"/>
                                          </p:val>
                                        </p:tav>
                                        <p:tav tm="100000">
                                          <p:val>
                                            <p:strVal val="0"/>
                                          </p:val>
                                        </p:tav>
                                      </p:tavLst>
                                    </p:anim>
                                    <p:set>
                                      <p:cBhvr>
                                        <p:cTn id="173" dur="1" fill="hold">
                                          <p:stCondLst>
                                            <p:cond delay="500"/>
                                          </p:stCondLst>
                                        </p:cTn>
                                        <p:tgtEl>
                                          <p:spTgt spid="25"/>
                                        </p:tgtEl>
                                        <p:attrNameLst>
                                          <p:attrName>style.visibility</p:attrName>
                                        </p:attrNameLst>
                                      </p:cBhvr>
                                      <p:to>
                                        <p:strVal val="hidden"/>
                                      </p:to>
                                    </p:set>
                                  </p:childTnLst>
                                </p:cTn>
                              </p:par>
                              <p:par>
                                <p:cTn id="174" presetID="23" presetClass="exit" presetSubtype="32" fill="hold" nodeType="withEffect">
                                  <p:stCondLst>
                                    <p:cond delay="0"/>
                                  </p:stCondLst>
                                  <p:childTnLst>
                                    <p:anim calcmode="lin" valueType="num">
                                      <p:cBhvr additive="base">
                                        <p:cTn id="175" dur="500"/>
                                        <p:tgtEl>
                                          <p:spTgt spid="26"/>
                                        </p:tgtEl>
                                        <p:attrNameLst>
                                          <p:attrName>ppt_w</p:attrName>
                                        </p:attrNameLst>
                                      </p:cBhvr>
                                      <p:tavLst>
                                        <p:tav tm="0">
                                          <p:val>
                                            <p:strVal val="#ppt_w"/>
                                          </p:val>
                                        </p:tav>
                                        <p:tav tm="100000">
                                          <p:val>
                                            <p:strVal val="0"/>
                                          </p:val>
                                        </p:tav>
                                      </p:tavLst>
                                    </p:anim>
                                    <p:anim calcmode="lin" valueType="num">
                                      <p:cBhvr additive="base">
                                        <p:cTn id="176" dur="500"/>
                                        <p:tgtEl>
                                          <p:spTgt spid="26"/>
                                        </p:tgtEl>
                                        <p:attrNameLst>
                                          <p:attrName>ppt_h</p:attrName>
                                        </p:attrNameLst>
                                      </p:cBhvr>
                                      <p:tavLst>
                                        <p:tav tm="0">
                                          <p:val>
                                            <p:strVal val="#ppt_h"/>
                                          </p:val>
                                        </p:tav>
                                        <p:tav tm="100000">
                                          <p:val>
                                            <p:strVal val="0"/>
                                          </p:val>
                                        </p:tav>
                                      </p:tavLst>
                                    </p:anim>
                                    <p:set>
                                      <p:cBhvr>
                                        <p:cTn id="177" dur="1" fill="hold">
                                          <p:stCondLst>
                                            <p:cond delay="500"/>
                                          </p:stCondLst>
                                        </p:cTn>
                                        <p:tgtEl>
                                          <p:spTgt spid="26"/>
                                        </p:tgtEl>
                                        <p:attrNameLst>
                                          <p:attrName>style.visibility</p:attrName>
                                        </p:attrNameLst>
                                      </p:cBhvr>
                                      <p:to>
                                        <p:strVal val="hidden"/>
                                      </p:to>
                                    </p:set>
                                  </p:childTnLst>
                                </p:cTn>
                              </p:par>
                              <p:par>
                                <p:cTn id="178" presetID="23" presetClass="exit" presetSubtype="32" fill="hold" nodeType="withEffect">
                                  <p:stCondLst>
                                    <p:cond delay="0"/>
                                  </p:stCondLst>
                                  <p:childTnLst>
                                    <p:anim calcmode="lin" valueType="num">
                                      <p:cBhvr additive="base">
                                        <p:cTn id="179" dur="500"/>
                                        <p:tgtEl>
                                          <p:spTgt spid="27"/>
                                        </p:tgtEl>
                                        <p:attrNameLst>
                                          <p:attrName>ppt_w</p:attrName>
                                        </p:attrNameLst>
                                      </p:cBhvr>
                                      <p:tavLst>
                                        <p:tav tm="0">
                                          <p:val>
                                            <p:strVal val="#ppt_w"/>
                                          </p:val>
                                        </p:tav>
                                        <p:tav tm="100000">
                                          <p:val>
                                            <p:strVal val="0"/>
                                          </p:val>
                                        </p:tav>
                                      </p:tavLst>
                                    </p:anim>
                                    <p:anim calcmode="lin" valueType="num">
                                      <p:cBhvr additive="base">
                                        <p:cTn id="180" dur="500"/>
                                        <p:tgtEl>
                                          <p:spTgt spid="27"/>
                                        </p:tgtEl>
                                        <p:attrNameLst>
                                          <p:attrName>ppt_h</p:attrName>
                                        </p:attrNameLst>
                                      </p:cBhvr>
                                      <p:tavLst>
                                        <p:tav tm="0">
                                          <p:val>
                                            <p:strVal val="#ppt_h"/>
                                          </p:val>
                                        </p:tav>
                                        <p:tav tm="100000">
                                          <p:val>
                                            <p:strVal val="0"/>
                                          </p:val>
                                        </p:tav>
                                      </p:tavLst>
                                    </p:anim>
                                    <p:set>
                                      <p:cBhvr>
                                        <p:cTn id="181" dur="1" fill="hold">
                                          <p:stCondLst>
                                            <p:cond delay="500"/>
                                          </p:stCondLst>
                                        </p:cTn>
                                        <p:tgtEl>
                                          <p:spTgt spid="27"/>
                                        </p:tgtEl>
                                        <p:attrNameLst>
                                          <p:attrName>style.visibility</p:attrName>
                                        </p:attrNameLst>
                                      </p:cBhvr>
                                      <p:to>
                                        <p:strVal val="hidden"/>
                                      </p:to>
                                    </p:set>
                                  </p:childTnLst>
                                </p:cTn>
                              </p:par>
                              <p:par>
                                <p:cTn id="182" presetID="23" presetClass="exit" presetSubtype="32" fill="hold" nodeType="withEffect">
                                  <p:stCondLst>
                                    <p:cond delay="0"/>
                                  </p:stCondLst>
                                  <p:childTnLst>
                                    <p:anim calcmode="lin" valueType="num">
                                      <p:cBhvr additive="base">
                                        <p:cTn id="183" dur="500"/>
                                        <p:tgtEl>
                                          <p:spTgt spid="28"/>
                                        </p:tgtEl>
                                        <p:attrNameLst>
                                          <p:attrName>ppt_w</p:attrName>
                                        </p:attrNameLst>
                                      </p:cBhvr>
                                      <p:tavLst>
                                        <p:tav tm="0">
                                          <p:val>
                                            <p:strVal val="#ppt_w"/>
                                          </p:val>
                                        </p:tav>
                                        <p:tav tm="100000">
                                          <p:val>
                                            <p:strVal val="0"/>
                                          </p:val>
                                        </p:tav>
                                      </p:tavLst>
                                    </p:anim>
                                    <p:anim calcmode="lin" valueType="num">
                                      <p:cBhvr additive="base">
                                        <p:cTn id="184" dur="500"/>
                                        <p:tgtEl>
                                          <p:spTgt spid="28"/>
                                        </p:tgtEl>
                                        <p:attrNameLst>
                                          <p:attrName>ppt_h</p:attrName>
                                        </p:attrNameLst>
                                      </p:cBhvr>
                                      <p:tavLst>
                                        <p:tav tm="0">
                                          <p:val>
                                            <p:strVal val="#ppt_h"/>
                                          </p:val>
                                        </p:tav>
                                        <p:tav tm="100000">
                                          <p:val>
                                            <p:strVal val="0"/>
                                          </p:val>
                                        </p:tav>
                                      </p:tavLst>
                                    </p:anim>
                                    <p:set>
                                      <p:cBhvr>
                                        <p:cTn id="185" dur="1" fill="hold">
                                          <p:stCondLst>
                                            <p:cond delay="500"/>
                                          </p:stCondLst>
                                        </p:cTn>
                                        <p:tgtEl>
                                          <p:spTgt spid="28"/>
                                        </p:tgtEl>
                                        <p:attrNameLst>
                                          <p:attrName>style.visibility</p:attrName>
                                        </p:attrNameLst>
                                      </p:cBhvr>
                                      <p:to>
                                        <p:strVal val="hidden"/>
                                      </p:to>
                                    </p:set>
                                  </p:childTnLst>
                                </p:cTn>
                              </p:par>
                              <p:par>
                                <p:cTn id="186" presetID="23" presetClass="exit" presetSubtype="32" fill="hold" nodeType="withEffect">
                                  <p:stCondLst>
                                    <p:cond delay="0"/>
                                  </p:stCondLst>
                                  <p:childTnLst>
                                    <p:anim calcmode="lin" valueType="num">
                                      <p:cBhvr additive="base">
                                        <p:cTn id="187" dur="500"/>
                                        <p:tgtEl>
                                          <p:spTgt spid="33"/>
                                        </p:tgtEl>
                                        <p:attrNameLst>
                                          <p:attrName>ppt_w</p:attrName>
                                        </p:attrNameLst>
                                      </p:cBhvr>
                                      <p:tavLst>
                                        <p:tav tm="0">
                                          <p:val>
                                            <p:strVal val="#ppt_w"/>
                                          </p:val>
                                        </p:tav>
                                        <p:tav tm="100000">
                                          <p:val>
                                            <p:strVal val="0"/>
                                          </p:val>
                                        </p:tav>
                                      </p:tavLst>
                                    </p:anim>
                                    <p:anim calcmode="lin" valueType="num">
                                      <p:cBhvr additive="base">
                                        <p:cTn id="188" dur="500"/>
                                        <p:tgtEl>
                                          <p:spTgt spid="33"/>
                                        </p:tgtEl>
                                        <p:attrNameLst>
                                          <p:attrName>ppt_h</p:attrName>
                                        </p:attrNameLst>
                                      </p:cBhvr>
                                      <p:tavLst>
                                        <p:tav tm="0">
                                          <p:val>
                                            <p:strVal val="#ppt_h"/>
                                          </p:val>
                                        </p:tav>
                                        <p:tav tm="100000">
                                          <p:val>
                                            <p:strVal val="0"/>
                                          </p:val>
                                        </p:tav>
                                      </p:tavLst>
                                    </p:anim>
                                    <p:set>
                                      <p:cBhvr>
                                        <p:cTn id="189" dur="1" fill="hold">
                                          <p:stCondLst>
                                            <p:cond delay="500"/>
                                          </p:stCondLst>
                                        </p:cTn>
                                        <p:tgtEl>
                                          <p:spTgt spid="33"/>
                                        </p:tgtEl>
                                        <p:attrNameLst>
                                          <p:attrName>style.visibility</p:attrName>
                                        </p:attrNameLst>
                                      </p:cBhvr>
                                      <p:to>
                                        <p:strVal val="hidden"/>
                                      </p:to>
                                    </p:set>
                                  </p:childTnLst>
                                </p:cTn>
                              </p:par>
                              <p:par>
                                <p:cTn id="190" presetID="23" presetClass="exit" presetSubtype="32" fill="hold" nodeType="withEffect">
                                  <p:stCondLst>
                                    <p:cond delay="0"/>
                                  </p:stCondLst>
                                  <p:childTnLst>
                                    <p:anim calcmode="lin" valueType="num">
                                      <p:cBhvr additive="base">
                                        <p:cTn id="191" dur="500"/>
                                        <p:tgtEl>
                                          <p:spTgt spid="32"/>
                                        </p:tgtEl>
                                        <p:attrNameLst>
                                          <p:attrName>ppt_w</p:attrName>
                                        </p:attrNameLst>
                                      </p:cBhvr>
                                      <p:tavLst>
                                        <p:tav tm="0">
                                          <p:val>
                                            <p:strVal val="#ppt_w"/>
                                          </p:val>
                                        </p:tav>
                                        <p:tav tm="100000">
                                          <p:val>
                                            <p:strVal val="0"/>
                                          </p:val>
                                        </p:tav>
                                      </p:tavLst>
                                    </p:anim>
                                    <p:anim calcmode="lin" valueType="num">
                                      <p:cBhvr additive="base">
                                        <p:cTn id="192" dur="500"/>
                                        <p:tgtEl>
                                          <p:spTgt spid="32"/>
                                        </p:tgtEl>
                                        <p:attrNameLst>
                                          <p:attrName>ppt_h</p:attrName>
                                        </p:attrNameLst>
                                      </p:cBhvr>
                                      <p:tavLst>
                                        <p:tav tm="0">
                                          <p:val>
                                            <p:strVal val="#ppt_h"/>
                                          </p:val>
                                        </p:tav>
                                        <p:tav tm="100000">
                                          <p:val>
                                            <p:strVal val="0"/>
                                          </p:val>
                                        </p:tav>
                                      </p:tavLst>
                                    </p:anim>
                                    <p:set>
                                      <p:cBhvr>
                                        <p:cTn id="193" dur="1" fill="hold">
                                          <p:stCondLst>
                                            <p:cond delay="500"/>
                                          </p:stCondLst>
                                        </p:cTn>
                                        <p:tgtEl>
                                          <p:spTgt spid="32"/>
                                        </p:tgtEl>
                                        <p:attrNameLst>
                                          <p:attrName>style.visibility</p:attrName>
                                        </p:attrNameLst>
                                      </p:cBhvr>
                                      <p:to>
                                        <p:strVal val="hidden"/>
                                      </p:to>
                                    </p:set>
                                  </p:childTnLst>
                                </p:cTn>
                              </p:par>
                              <p:par>
                                <p:cTn id="194" presetID="23" presetClass="exit" presetSubtype="32" fill="hold" nodeType="withEffect">
                                  <p:stCondLst>
                                    <p:cond delay="0"/>
                                  </p:stCondLst>
                                  <p:childTnLst>
                                    <p:anim calcmode="lin" valueType="num">
                                      <p:cBhvr additive="base">
                                        <p:cTn id="195" dur="500"/>
                                        <p:tgtEl>
                                          <p:spTgt spid="30"/>
                                        </p:tgtEl>
                                        <p:attrNameLst>
                                          <p:attrName>ppt_w</p:attrName>
                                        </p:attrNameLst>
                                      </p:cBhvr>
                                      <p:tavLst>
                                        <p:tav tm="0">
                                          <p:val>
                                            <p:strVal val="#ppt_w"/>
                                          </p:val>
                                        </p:tav>
                                        <p:tav tm="100000">
                                          <p:val>
                                            <p:strVal val="0"/>
                                          </p:val>
                                        </p:tav>
                                      </p:tavLst>
                                    </p:anim>
                                    <p:anim calcmode="lin" valueType="num">
                                      <p:cBhvr additive="base">
                                        <p:cTn id="196" dur="500"/>
                                        <p:tgtEl>
                                          <p:spTgt spid="30"/>
                                        </p:tgtEl>
                                        <p:attrNameLst>
                                          <p:attrName>ppt_h</p:attrName>
                                        </p:attrNameLst>
                                      </p:cBhvr>
                                      <p:tavLst>
                                        <p:tav tm="0">
                                          <p:val>
                                            <p:strVal val="#ppt_h"/>
                                          </p:val>
                                        </p:tav>
                                        <p:tav tm="100000">
                                          <p:val>
                                            <p:strVal val="0"/>
                                          </p:val>
                                        </p:tav>
                                      </p:tavLst>
                                    </p:anim>
                                    <p:set>
                                      <p:cBhvr>
                                        <p:cTn id="197" dur="1" fill="hold">
                                          <p:stCondLst>
                                            <p:cond delay="500"/>
                                          </p:stCondLst>
                                        </p:cTn>
                                        <p:tgtEl>
                                          <p:spTgt spid="30"/>
                                        </p:tgtEl>
                                        <p:attrNameLst>
                                          <p:attrName>style.visibility</p:attrName>
                                        </p:attrNameLst>
                                      </p:cBhvr>
                                      <p:to>
                                        <p:strVal val="hidden"/>
                                      </p:to>
                                    </p:set>
                                  </p:childTnLst>
                                </p:cTn>
                              </p:par>
                              <p:par>
                                <p:cTn id="198" presetID="23" presetClass="exit" presetSubtype="32" fill="hold" nodeType="withEffect">
                                  <p:stCondLst>
                                    <p:cond delay="0"/>
                                  </p:stCondLst>
                                  <p:childTnLst>
                                    <p:anim calcmode="lin" valueType="num">
                                      <p:cBhvr additive="base">
                                        <p:cTn id="199" dur="500"/>
                                        <p:tgtEl>
                                          <p:spTgt spid="29"/>
                                        </p:tgtEl>
                                        <p:attrNameLst>
                                          <p:attrName>ppt_w</p:attrName>
                                        </p:attrNameLst>
                                      </p:cBhvr>
                                      <p:tavLst>
                                        <p:tav tm="0">
                                          <p:val>
                                            <p:strVal val="#ppt_w"/>
                                          </p:val>
                                        </p:tav>
                                        <p:tav tm="100000">
                                          <p:val>
                                            <p:strVal val="0"/>
                                          </p:val>
                                        </p:tav>
                                      </p:tavLst>
                                    </p:anim>
                                    <p:anim calcmode="lin" valueType="num">
                                      <p:cBhvr additive="base">
                                        <p:cTn id="200" dur="500"/>
                                        <p:tgtEl>
                                          <p:spTgt spid="29"/>
                                        </p:tgtEl>
                                        <p:attrNameLst>
                                          <p:attrName>ppt_h</p:attrName>
                                        </p:attrNameLst>
                                      </p:cBhvr>
                                      <p:tavLst>
                                        <p:tav tm="0">
                                          <p:val>
                                            <p:strVal val="#ppt_h"/>
                                          </p:val>
                                        </p:tav>
                                        <p:tav tm="100000">
                                          <p:val>
                                            <p:strVal val="0"/>
                                          </p:val>
                                        </p:tav>
                                      </p:tavLst>
                                    </p:anim>
                                    <p:set>
                                      <p:cBhvr>
                                        <p:cTn id="201" dur="1" fill="hold">
                                          <p:stCondLst>
                                            <p:cond delay="500"/>
                                          </p:stCondLst>
                                        </p:cTn>
                                        <p:tgtEl>
                                          <p:spTgt spid="29"/>
                                        </p:tgtEl>
                                        <p:attrNameLst>
                                          <p:attrName>style.visibility</p:attrName>
                                        </p:attrNameLst>
                                      </p:cBhvr>
                                      <p:to>
                                        <p:strVal val="hidden"/>
                                      </p:to>
                                    </p:set>
                                  </p:childTnLst>
                                </p:cTn>
                              </p:par>
                              <p:par>
                                <p:cTn id="202" presetID="23" presetClass="exit" presetSubtype="32" fill="hold" nodeType="withEffect">
                                  <p:stCondLst>
                                    <p:cond delay="0"/>
                                  </p:stCondLst>
                                  <p:childTnLst>
                                    <p:anim calcmode="lin" valueType="num">
                                      <p:cBhvr additive="base">
                                        <p:cTn id="203" dur="500"/>
                                        <p:tgtEl>
                                          <p:spTgt spid="31"/>
                                        </p:tgtEl>
                                        <p:attrNameLst>
                                          <p:attrName>ppt_w</p:attrName>
                                        </p:attrNameLst>
                                      </p:cBhvr>
                                      <p:tavLst>
                                        <p:tav tm="0">
                                          <p:val>
                                            <p:strVal val="#ppt_w"/>
                                          </p:val>
                                        </p:tav>
                                        <p:tav tm="100000">
                                          <p:val>
                                            <p:strVal val="0"/>
                                          </p:val>
                                        </p:tav>
                                      </p:tavLst>
                                    </p:anim>
                                    <p:anim calcmode="lin" valueType="num">
                                      <p:cBhvr additive="base">
                                        <p:cTn id="204" dur="500"/>
                                        <p:tgtEl>
                                          <p:spTgt spid="31"/>
                                        </p:tgtEl>
                                        <p:attrNameLst>
                                          <p:attrName>ppt_h</p:attrName>
                                        </p:attrNameLst>
                                      </p:cBhvr>
                                      <p:tavLst>
                                        <p:tav tm="0">
                                          <p:val>
                                            <p:strVal val="#ppt_h"/>
                                          </p:val>
                                        </p:tav>
                                        <p:tav tm="100000">
                                          <p:val>
                                            <p:strVal val="0"/>
                                          </p:val>
                                        </p:tav>
                                      </p:tavLst>
                                    </p:anim>
                                    <p:set>
                                      <p:cBhvr>
                                        <p:cTn id="205" dur="1" fill="hold">
                                          <p:stCondLst>
                                            <p:cond delay="500"/>
                                          </p:stCondLst>
                                        </p:cTn>
                                        <p:tgtEl>
                                          <p:spTgt spid="31"/>
                                        </p:tgtEl>
                                        <p:attrNameLst>
                                          <p:attrName>style.visibility</p:attrName>
                                        </p:attrNameLst>
                                      </p:cBhvr>
                                      <p:to>
                                        <p:strVal val="hidden"/>
                                      </p:to>
                                    </p:set>
                                  </p:childTnLst>
                                </p:cTn>
                              </p:par>
                              <p:par>
                                <p:cTn id="206" presetID="23" presetClass="exit" presetSubtype="32" fill="hold" nodeType="withEffect">
                                  <p:stCondLst>
                                    <p:cond delay="0"/>
                                  </p:stCondLst>
                                  <p:childTnLst>
                                    <p:anim calcmode="lin" valueType="num">
                                      <p:cBhvr additive="base">
                                        <p:cTn id="207" dur="500"/>
                                        <p:tgtEl>
                                          <p:spTgt spid="17"/>
                                        </p:tgtEl>
                                        <p:attrNameLst>
                                          <p:attrName>ppt_w</p:attrName>
                                        </p:attrNameLst>
                                      </p:cBhvr>
                                      <p:tavLst>
                                        <p:tav tm="0">
                                          <p:val>
                                            <p:strVal val="#ppt_w"/>
                                          </p:val>
                                        </p:tav>
                                        <p:tav tm="100000">
                                          <p:val>
                                            <p:strVal val="0"/>
                                          </p:val>
                                        </p:tav>
                                      </p:tavLst>
                                    </p:anim>
                                    <p:anim calcmode="lin" valueType="num">
                                      <p:cBhvr additive="base">
                                        <p:cTn id="208" dur="500"/>
                                        <p:tgtEl>
                                          <p:spTgt spid="17"/>
                                        </p:tgtEl>
                                        <p:attrNameLst>
                                          <p:attrName>ppt_h</p:attrName>
                                        </p:attrNameLst>
                                      </p:cBhvr>
                                      <p:tavLst>
                                        <p:tav tm="0">
                                          <p:val>
                                            <p:strVal val="#ppt_h"/>
                                          </p:val>
                                        </p:tav>
                                        <p:tav tm="100000">
                                          <p:val>
                                            <p:strVal val="0"/>
                                          </p:val>
                                        </p:tav>
                                      </p:tavLst>
                                    </p:anim>
                                    <p:set>
                                      <p:cBhvr>
                                        <p:cTn id="209" dur="1" fill="hold">
                                          <p:stCondLst>
                                            <p:cond delay="500"/>
                                          </p:stCondLst>
                                        </p:cTn>
                                        <p:tgtEl>
                                          <p:spTgt spid="17"/>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250"/>
                                        <p:tgtEl>
                                          <p:spTgt spid="2"/>
                                        </p:tgtEl>
                                      </p:cBhvr>
                                    </p:animEffect>
                                    <p:set>
                                      <p:cBhvr>
                                        <p:cTn id="214" dur="1" fill="hold">
                                          <p:stCondLst>
                                            <p:cond delay="249"/>
                                          </p:stCondLst>
                                        </p:cTn>
                                        <p:tgtEl>
                                          <p:spTgt spid="2"/>
                                        </p:tgtEl>
                                        <p:attrNameLst>
                                          <p:attrName>style.visibility</p:attrName>
                                        </p:attrNameLst>
                                      </p:cBhvr>
                                      <p:to>
                                        <p:strVal val="hidden"/>
                                      </p:to>
                                    </p:set>
                                  </p:childTnLst>
                                </p:cTn>
                              </p:par>
                            </p:childTnLst>
                          </p:cTn>
                        </p:par>
                        <p:par>
                          <p:cTn id="215" fill="hold">
                            <p:stCondLst>
                              <p:cond delay="250"/>
                            </p:stCondLst>
                            <p:childTnLst>
                              <p:par>
                                <p:cTn id="216" presetID="56" presetClass="path" presetSubtype="0" accel="50000" decel="50000" fill="hold" grpId="0" nodeType="afterEffect">
                                  <p:stCondLst>
                                    <p:cond delay="0"/>
                                  </p:stCondLst>
                                  <p:childTnLst>
                                    <p:animMotion origin="layout" path="M -2.5E-6 0 L -0.30117 0.09861 " pathEditMode="relative" rAng="0" ptsTypes="AA">
                                      <p:cBhvr>
                                        <p:cTn id="217" dur="2000" fill="hold"/>
                                        <p:tgtEl>
                                          <p:spTgt spid="35"/>
                                        </p:tgtEl>
                                        <p:attrNameLst>
                                          <p:attrName>ppt_x</p:attrName>
                                          <p:attrName>ppt_y</p:attrName>
                                        </p:attrNameLst>
                                      </p:cBhvr>
                                      <p:rCtr x="-15065" y="4931"/>
                                    </p:animMotion>
                                  </p:childTnLst>
                                </p:cTn>
                              </p:par>
                              <p:par>
                                <p:cTn id="218" presetID="56" presetClass="path" presetSubtype="0" accel="50000" decel="50000" fill="hold" grpId="0" nodeType="withEffect">
                                  <p:stCondLst>
                                    <p:cond delay="0"/>
                                  </p:stCondLst>
                                  <p:childTnLst>
                                    <p:animMotion origin="layout" path="M 5E-6 -4.44444E-6 L -0.00312 -0.17222 " pathEditMode="relative" rAng="0" ptsTypes="AA">
                                      <p:cBhvr>
                                        <p:cTn id="219" dur="2000" fill="hold"/>
                                        <p:tgtEl>
                                          <p:spTgt spid="34"/>
                                        </p:tgtEl>
                                        <p:attrNameLst>
                                          <p:attrName>ppt_x</p:attrName>
                                          <p:attrName>ppt_y</p:attrName>
                                        </p:attrNameLst>
                                      </p:cBhvr>
                                      <p:rCtr x="-156" y="-8611"/>
                                    </p:animMotion>
                                  </p:childTnLst>
                                </p:cTn>
                              </p:par>
                              <p:par>
                                <p:cTn id="220" presetID="56" presetClass="path" presetSubtype="0" accel="50000" decel="50000" fill="hold" grpId="0" nodeType="withEffect">
                                  <p:stCondLst>
                                    <p:cond delay="0"/>
                                  </p:stCondLst>
                                  <p:childTnLst>
                                    <p:animMotion origin="layout" path="M 5E-6 1.11111E-6 L 0.16563 0.12083 " pathEditMode="relative" rAng="0" ptsTypes="AA">
                                      <p:cBhvr>
                                        <p:cTn id="221" dur="2000" fill="hold"/>
                                        <p:tgtEl>
                                          <p:spTgt spid="38"/>
                                        </p:tgtEl>
                                        <p:attrNameLst>
                                          <p:attrName>ppt_x</p:attrName>
                                          <p:attrName>ppt_y</p:attrName>
                                        </p:attrNameLst>
                                      </p:cBhvr>
                                      <p:rCtr x="8281" y="6042"/>
                                    </p:animMotion>
                                  </p:childTnLst>
                                </p:cTn>
                              </p:par>
                              <p:par>
                                <p:cTn id="222" presetID="56" presetClass="path" presetSubtype="0" accel="50000" decel="50000" fill="hold" grpId="0" nodeType="withEffect">
                                  <p:stCondLst>
                                    <p:cond delay="0"/>
                                  </p:stCondLst>
                                  <p:childTnLst>
                                    <p:animMotion origin="layout" path="M 4.375E-6 1.11111E-6 L -0.06602 -0.17917 " pathEditMode="relative" rAng="0" ptsTypes="AA">
                                      <p:cBhvr>
                                        <p:cTn id="223" dur="2000" fill="hold"/>
                                        <p:tgtEl>
                                          <p:spTgt spid="36"/>
                                        </p:tgtEl>
                                        <p:attrNameLst>
                                          <p:attrName>ppt_x</p:attrName>
                                          <p:attrName>ppt_y</p:attrName>
                                        </p:attrNameLst>
                                      </p:cBhvr>
                                      <p:rCtr x="-3307" y="-8958"/>
                                    </p:animMotion>
                                  </p:childTnLst>
                                </p:cTn>
                              </p:par>
                              <p:par>
                                <p:cTn id="224" presetID="56" presetClass="path" presetSubtype="0" accel="50000" decel="50000" fill="hold" grpId="0" nodeType="withEffect">
                                  <p:stCondLst>
                                    <p:cond delay="0"/>
                                  </p:stCondLst>
                                  <p:childTnLst>
                                    <p:animMotion origin="layout" path="M 5E-6 1.11111E-6 L 0.10313 0.11805 " pathEditMode="relative" rAng="0" ptsTypes="AA">
                                      <p:cBhvr>
                                        <p:cTn id="225" dur="2000" fill="hold"/>
                                        <p:tgtEl>
                                          <p:spTgt spid="37"/>
                                        </p:tgtEl>
                                        <p:attrNameLst>
                                          <p:attrName>ppt_x</p:attrName>
                                          <p:attrName>ppt_y</p:attrName>
                                        </p:attrNameLst>
                                      </p:cBhvr>
                                      <p:rCtr x="5156" y="590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6" restart="whenNotActive" fill="hold" evtFilter="cancelBubble" nodeType="interactiveSeq">
                <p:stCondLst>
                  <p:cond evt="onClick" delay="0">
                    <p:tgtEl>
                      <p:spTgt spid="40"/>
                    </p:tgtEl>
                  </p:cond>
                </p:stCondLst>
                <p:endSync evt="end" delay="0">
                  <p:rtn val="all"/>
                </p:endSync>
                <p:childTnLst>
                  <p:par>
                    <p:cTn id="227" fill="hold">
                      <p:stCondLst>
                        <p:cond delay="0"/>
                      </p:stCondLst>
                      <p:childTnLst>
                        <p:par>
                          <p:cTn id="228" fill="hold">
                            <p:stCondLst>
                              <p:cond delay="0"/>
                            </p:stCondLst>
                            <p:childTnLst>
                              <p:par>
                                <p:cTn id="229" presetID="23" presetClass="exit" presetSubtype="32" fill="hold" nodeType="clickEffect">
                                  <p:stCondLst>
                                    <p:cond delay="0"/>
                                  </p:stCondLst>
                                  <p:childTnLst>
                                    <p:anim calcmode="lin" valueType="num">
                                      <p:cBhvr additive="base">
                                        <p:cTn id="230" dur="499"/>
                                        <p:tgtEl>
                                          <p:spTgt spid="40"/>
                                        </p:tgtEl>
                                        <p:attrNameLst>
                                          <p:attrName>ppt_w</p:attrName>
                                        </p:attrNameLst>
                                      </p:cBhvr>
                                      <p:tavLst>
                                        <p:tav tm="0">
                                          <p:val>
                                            <p:strVal val="#ppt_w"/>
                                          </p:val>
                                        </p:tav>
                                        <p:tav tm="100000">
                                          <p:val>
                                            <p:strVal val="0"/>
                                          </p:val>
                                        </p:tav>
                                      </p:tavLst>
                                    </p:anim>
                                    <p:anim calcmode="lin" valueType="num">
                                      <p:cBhvr additive="base">
                                        <p:cTn id="231" dur="499"/>
                                        <p:tgtEl>
                                          <p:spTgt spid="40"/>
                                        </p:tgtEl>
                                        <p:attrNameLst>
                                          <p:attrName>ppt_h</p:attrName>
                                        </p:attrNameLst>
                                      </p:cBhvr>
                                      <p:tavLst>
                                        <p:tav tm="0">
                                          <p:val>
                                            <p:strVal val="#ppt_h"/>
                                          </p:val>
                                        </p:tav>
                                        <p:tav tm="100000">
                                          <p:val>
                                            <p:strVal val="0"/>
                                          </p:val>
                                        </p:tav>
                                      </p:tavLst>
                                    </p:anim>
                                    <p:set>
                                      <p:cBhvr>
                                        <p:cTn id="232"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33" restart="whenNotActive" fill="hold" evtFilter="cancelBubble" nodeType="interactiveSeq">
                <p:stCondLst>
                  <p:cond evt="onClick" delay="0">
                    <p:tgtEl>
                      <p:spTgt spid="41"/>
                    </p:tgtEl>
                  </p:cond>
                </p:stCondLst>
                <p:endSync evt="end" delay="0">
                  <p:rtn val="all"/>
                </p:endSync>
                <p:childTnLst>
                  <p:par>
                    <p:cTn id="234" fill="hold">
                      <p:stCondLst>
                        <p:cond delay="0"/>
                      </p:stCondLst>
                      <p:childTnLst>
                        <p:par>
                          <p:cTn id="235" fill="hold">
                            <p:stCondLst>
                              <p:cond delay="0"/>
                            </p:stCondLst>
                            <p:childTnLst>
                              <p:par>
                                <p:cTn id="236" presetID="23" presetClass="exit" presetSubtype="32" fill="hold" nodeType="clickEffect">
                                  <p:stCondLst>
                                    <p:cond delay="0"/>
                                  </p:stCondLst>
                                  <p:childTnLst>
                                    <p:anim calcmode="lin" valueType="num">
                                      <p:cBhvr additive="base">
                                        <p:cTn id="237" dur="499"/>
                                        <p:tgtEl>
                                          <p:spTgt spid="41"/>
                                        </p:tgtEl>
                                        <p:attrNameLst>
                                          <p:attrName>ppt_w</p:attrName>
                                        </p:attrNameLst>
                                      </p:cBhvr>
                                      <p:tavLst>
                                        <p:tav tm="0">
                                          <p:val>
                                            <p:strVal val="#ppt_w"/>
                                          </p:val>
                                        </p:tav>
                                        <p:tav tm="100000">
                                          <p:val>
                                            <p:strVal val="0"/>
                                          </p:val>
                                        </p:tav>
                                      </p:tavLst>
                                    </p:anim>
                                    <p:anim calcmode="lin" valueType="num">
                                      <p:cBhvr additive="base">
                                        <p:cTn id="238" dur="499"/>
                                        <p:tgtEl>
                                          <p:spTgt spid="41"/>
                                        </p:tgtEl>
                                        <p:attrNameLst>
                                          <p:attrName>ppt_h</p:attrName>
                                        </p:attrNameLst>
                                      </p:cBhvr>
                                      <p:tavLst>
                                        <p:tav tm="0">
                                          <p:val>
                                            <p:strVal val="#ppt_h"/>
                                          </p:val>
                                        </p:tav>
                                        <p:tav tm="100000">
                                          <p:val>
                                            <p:strVal val="0"/>
                                          </p:val>
                                        </p:tav>
                                      </p:tavLst>
                                    </p:anim>
                                    <p:set>
                                      <p:cBhvr>
                                        <p:cTn id="23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40" restart="whenNotActive" fill="hold" evtFilter="cancelBubble" nodeType="interactiveSeq">
                <p:stCondLst>
                  <p:cond evt="onClick" delay="0">
                    <p:tgtEl>
                      <p:spTgt spid="42"/>
                    </p:tgtEl>
                  </p:cond>
                </p:stCondLst>
                <p:endSync evt="end" delay="0">
                  <p:rtn val="all"/>
                </p:endSync>
                <p:childTnLst>
                  <p:par>
                    <p:cTn id="241" fill="hold">
                      <p:stCondLst>
                        <p:cond delay="0"/>
                      </p:stCondLst>
                      <p:childTnLst>
                        <p:par>
                          <p:cTn id="242" fill="hold">
                            <p:stCondLst>
                              <p:cond delay="0"/>
                            </p:stCondLst>
                            <p:childTnLst>
                              <p:par>
                                <p:cTn id="243" presetID="23" presetClass="exit" presetSubtype="32" fill="hold" nodeType="clickEffect">
                                  <p:stCondLst>
                                    <p:cond delay="0"/>
                                  </p:stCondLst>
                                  <p:childTnLst>
                                    <p:anim calcmode="lin" valueType="num">
                                      <p:cBhvr additive="base">
                                        <p:cTn id="244" dur="499"/>
                                        <p:tgtEl>
                                          <p:spTgt spid="42"/>
                                        </p:tgtEl>
                                        <p:attrNameLst>
                                          <p:attrName>ppt_w</p:attrName>
                                        </p:attrNameLst>
                                      </p:cBhvr>
                                      <p:tavLst>
                                        <p:tav tm="0">
                                          <p:val>
                                            <p:strVal val="#ppt_w"/>
                                          </p:val>
                                        </p:tav>
                                        <p:tav tm="100000">
                                          <p:val>
                                            <p:strVal val="0"/>
                                          </p:val>
                                        </p:tav>
                                      </p:tavLst>
                                    </p:anim>
                                    <p:anim calcmode="lin" valueType="num">
                                      <p:cBhvr additive="base">
                                        <p:cTn id="245" dur="499"/>
                                        <p:tgtEl>
                                          <p:spTgt spid="42"/>
                                        </p:tgtEl>
                                        <p:attrNameLst>
                                          <p:attrName>ppt_h</p:attrName>
                                        </p:attrNameLst>
                                      </p:cBhvr>
                                      <p:tavLst>
                                        <p:tav tm="0">
                                          <p:val>
                                            <p:strVal val="#ppt_h"/>
                                          </p:val>
                                        </p:tav>
                                        <p:tav tm="100000">
                                          <p:val>
                                            <p:strVal val="0"/>
                                          </p:val>
                                        </p:tav>
                                      </p:tavLst>
                                    </p:anim>
                                    <p:set>
                                      <p:cBhvr>
                                        <p:cTn id="246"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47" restart="whenNotActive" fill="hold" evtFilter="cancelBubble" nodeType="interactiveSeq">
                <p:stCondLst>
                  <p:cond evt="onClick" delay="0">
                    <p:tgtEl>
                      <p:spTgt spid="43"/>
                    </p:tgtEl>
                  </p:cond>
                </p:stCondLst>
                <p:endSync evt="end" delay="0">
                  <p:rtn val="all"/>
                </p:endSync>
                <p:childTnLst>
                  <p:par>
                    <p:cTn id="248" fill="hold">
                      <p:stCondLst>
                        <p:cond delay="0"/>
                      </p:stCondLst>
                      <p:childTnLst>
                        <p:par>
                          <p:cTn id="249" fill="hold">
                            <p:stCondLst>
                              <p:cond delay="0"/>
                            </p:stCondLst>
                            <p:childTnLst>
                              <p:par>
                                <p:cTn id="250" presetID="23" presetClass="exit" presetSubtype="32" fill="hold" nodeType="clickEffect">
                                  <p:stCondLst>
                                    <p:cond delay="0"/>
                                  </p:stCondLst>
                                  <p:childTnLst>
                                    <p:anim calcmode="lin" valueType="num">
                                      <p:cBhvr additive="base">
                                        <p:cTn id="251" dur="499"/>
                                        <p:tgtEl>
                                          <p:spTgt spid="43"/>
                                        </p:tgtEl>
                                        <p:attrNameLst>
                                          <p:attrName>ppt_w</p:attrName>
                                        </p:attrNameLst>
                                      </p:cBhvr>
                                      <p:tavLst>
                                        <p:tav tm="0">
                                          <p:val>
                                            <p:strVal val="#ppt_w"/>
                                          </p:val>
                                        </p:tav>
                                        <p:tav tm="100000">
                                          <p:val>
                                            <p:strVal val="0"/>
                                          </p:val>
                                        </p:tav>
                                      </p:tavLst>
                                    </p:anim>
                                    <p:anim calcmode="lin" valueType="num">
                                      <p:cBhvr additive="base">
                                        <p:cTn id="252" dur="499"/>
                                        <p:tgtEl>
                                          <p:spTgt spid="43"/>
                                        </p:tgtEl>
                                        <p:attrNameLst>
                                          <p:attrName>ppt_h</p:attrName>
                                        </p:attrNameLst>
                                      </p:cBhvr>
                                      <p:tavLst>
                                        <p:tav tm="0">
                                          <p:val>
                                            <p:strVal val="#ppt_h"/>
                                          </p:val>
                                        </p:tav>
                                        <p:tav tm="100000">
                                          <p:val>
                                            <p:strVal val="0"/>
                                          </p:val>
                                        </p:tav>
                                      </p:tavLst>
                                    </p:anim>
                                    <p:set>
                                      <p:cBhvr>
                                        <p:cTn id="25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54" restart="whenNotActive" fill="hold" evtFilter="cancelBubble" nodeType="interactiveSeq">
                <p:stCondLst>
                  <p:cond evt="onClick" delay="0">
                    <p:tgtEl>
                      <p:spTgt spid="45"/>
                    </p:tgtEl>
                  </p:cond>
                </p:stCondLst>
                <p:endSync evt="end" delay="0">
                  <p:rtn val="all"/>
                </p:endSync>
                <p:childTnLst>
                  <p:par>
                    <p:cTn id="255" fill="hold">
                      <p:stCondLst>
                        <p:cond delay="0"/>
                      </p:stCondLst>
                      <p:childTnLst>
                        <p:par>
                          <p:cTn id="256" fill="hold">
                            <p:stCondLst>
                              <p:cond delay="0"/>
                            </p:stCondLst>
                            <p:childTnLst>
                              <p:par>
                                <p:cTn id="257" presetID="23" presetClass="exit" presetSubtype="32" fill="hold" nodeType="clickEffect">
                                  <p:stCondLst>
                                    <p:cond delay="0"/>
                                  </p:stCondLst>
                                  <p:childTnLst>
                                    <p:anim calcmode="lin" valueType="num">
                                      <p:cBhvr additive="base">
                                        <p:cTn id="258" dur="499"/>
                                        <p:tgtEl>
                                          <p:spTgt spid="45"/>
                                        </p:tgtEl>
                                        <p:attrNameLst>
                                          <p:attrName>ppt_w</p:attrName>
                                        </p:attrNameLst>
                                      </p:cBhvr>
                                      <p:tavLst>
                                        <p:tav tm="0">
                                          <p:val>
                                            <p:strVal val="#ppt_w"/>
                                          </p:val>
                                        </p:tav>
                                        <p:tav tm="100000">
                                          <p:val>
                                            <p:strVal val="0"/>
                                          </p:val>
                                        </p:tav>
                                      </p:tavLst>
                                    </p:anim>
                                    <p:anim calcmode="lin" valueType="num">
                                      <p:cBhvr additive="base">
                                        <p:cTn id="259" dur="499"/>
                                        <p:tgtEl>
                                          <p:spTgt spid="45"/>
                                        </p:tgtEl>
                                        <p:attrNameLst>
                                          <p:attrName>ppt_h</p:attrName>
                                        </p:attrNameLst>
                                      </p:cBhvr>
                                      <p:tavLst>
                                        <p:tav tm="0">
                                          <p:val>
                                            <p:strVal val="#ppt_h"/>
                                          </p:val>
                                        </p:tav>
                                        <p:tav tm="100000">
                                          <p:val>
                                            <p:strVal val="0"/>
                                          </p:val>
                                        </p:tav>
                                      </p:tavLst>
                                    </p:anim>
                                    <p:set>
                                      <p:cBhvr>
                                        <p:cTn id="260"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61" restart="whenNotActive" fill="hold" evtFilter="cancelBubble" nodeType="interactiveSeq">
                <p:stCondLst>
                  <p:cond evt="onClick" delay="0">
                    <p:tgtEl>
                      <p:spTgt spid="46"/>
                    </p:tgtEl>
                  </p:cond>
                </p:stCondLst>
                <p:endSync evt="end" delay="0">
                  <p:rtn val="all"/>
                </p:endSync>
                <p:childTnLst>
                  <p:par>
                    <p:cTn id="262" fill="hold">
                      <p:stCondLst>
                        <p:cond delay="0"/>
                      </p:stCondLst>
                      <p:childTnLst>
                        <p:par>
                          <p:cTn id="263" fill="hold">
                            <p:stCondLst>
                              <p:cond delay="0"/>
                            </p:stCondLst>
                            <p:childTnLst>
                              <p:par>
                                <p:cTn id="264" presetID="23" presetClass="exit" presetSubtype="32" fill="hold" nodeType="clickEffect">
                                  <p:stCondLst>
                                    <p:cond delay="0"/>
                                  </p:stCondLst>
                                  <p:childTnLst>
                                    <p:anim calcmode="lin" valueType="num">
                                      <p:cBhvr additive="base">
                                        <p:cTn id="265" dur="499"/>
                                        <p:tgtEl>
                                          <p:spTgt spid="46"/>
                                        </p:tgtEl>
                                        <p:attrNameLst>
                                          <p:attrName>ppt_w</p:attrName>
                                        </p:attrNameLst>
                                      </p:cBhvr>
                                      <p:tavLst>
                                        <p:tav tm="0">
                                          <p:val>
                                            <p:strVal val="#ppt_w"/>
                                          </p:val>
                                        </p:tav>
                                        <p:tav tm="100000">
                                          <p:val>
                                            <p:strVal val="0"/>
                                          </p:val>
                                        </p:tav>
                                      </p:tavLst>
                                    </p:anim>
                                    <p:anim calcmode="lin" valueType="num">
                                      <p:cBhvr additive="base">
                                        <p:cTn id="266" dur="499"/>
                                        <p:tgtEl>
                                          <p:spTgt spid="46"/>
                                        </p:tgtEl>
                                        <p:attrNameLst>
                                          <p:attrName>ppt_h</p:attrName>
                                        </p:attrNameLst>
                                      </p:cBhvr>
                                      <p:tavLst>
                                        <p:tav tm="0">
                                          <p:val>
                                            <p:strVal val="#ppt_h"/>
                                          </p:val>
                                        </p:tav>
                                        <p:tav tm="100000">
                                          <p:val>
                                            <p:strVal val="0"/>
                                          </p:val>
                                        </p:tav>
                                      </p:tavLst>
                                    </p:anim>
                                    <p:set>
                                      <p:cBhvr>
                                        <p:cTn id="26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34" grpId="0"/>
      <p:bldP spid="35" grpId="0"/>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9;p9">
            <a:hlinkClick r:id="rId2" action="ppaction://hlinksldjump"/>
            <a:extLst>
              <a:ext uri="{FF2B5EF4-FFF2-40B4-BE49-F238E27FC236}">
                <a16:creationId xmlns:a16="http://schemas.microsoft.com/office/drawing/2014/main" id="{AE0971A1-D670-4BA8-B5E4-7260934E2A98}"/>
              </a:ext>
            </a:extLst>
          </p:cNvPr>
          <p:cNvSpPr/>
          <p:nvPr/>
        </p:nvSpPr>
        <p:spPr>
          <a:xfrm>
            <a:off x="9677400" y="6062663"/>
            <a:ext cx="762000" cy="533400"/>
          </a:xfrm>
          <a:custGeom>
            <a:avLst/>
            <a:gdLst/>
            <a:ahLst/>
            <a:cxnLst/>
            <a:rect l="l" t="t" r="r" b="b"/>
            <a:pathLst>
              <a:path w="120000" h="120000" extrusionOk="0">
                <a:moveTo>
                  <a:pt x="0" y="0"/>
                </a:moveTo>
                <a:lnTo>
                  <a:pt x="120000" y="0"/>
                </a:lnTo>
                <a:lnTo>
                  <a:pt x="120000" y="120000"/>
                </a:lnTo>
                <a:lnTo>
                  <a:pt x="0" y="120000"/>
                </a:lnTo>
                <a:close/>
                <a:moveTo>
                  <a:pt x="28500" y="60000"/>
                </a:moveTo>
                <a:lnTo>
                  <a:pt x="91500" y="15000"/>
                </a:lnTo>
                <a:lnTo>
                  <a:pt x="91500" y="105000"/>
                </a:lnTo>
                <a:close/>
              </a:path>
              <a:path w="120000" h="120000" fill="darken" extrusionOk="0">
                <a:moveTo>
                  <a:pt x="28500" y="60000"/>
                </a:moveTo>
                <a:lnTo>
                  <a:pt x="91500" y="15000"/>
                </a:lnTo>
                <a:lnTo>
                  <a:pt x="91500" y="105000"/>
                </a:lnTo>
                <a:close/>
              </a:path>
              <a:path w="120000" h="120000" fill="none" extrusionOk="0">
                <a:moveTo>
                  <a:pt x="28500" y="60000"/>
                </a:moveTo>
                <a:lnTo>
                  <a:pt x="91500" y="15000"/>
                </a:lnTo>
                <a:lnTo>
                  <a:pt x="91500" y="105000"/>
                </a:lnTo>
                <a:close/>
              </a:path>
              <a:path w="120000" h="120000" fill="none"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 name="Google Shape;240;p9">
            <a:extLst>
              <a:ext uri="{FF2B5EF4-FFF2-40B4-BE49-F238E27FC236}">
                <a16:creationId xmlns:a16="http://schemas.microsoft.com/office/drawing/2014/main" id="{69E7F7EC-74F0-4A20-B3B6-F258257FC54A}"/>
              </a:ext>
            </a:extLst>
          </p:cNvPr>
          <p:cNvSpPr txBox="1"/>
          <p:nvPr/>
        </p:nvSpPr>
        <p:spPr>
          <a:xfrm>
            <a:off x="1828800" y="1095375"/>
            <a:ext cx="8534400" cy="10064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FF3300"/>
              </a:buClr>
              <a:buSzPts val="3000"/>
              <a:buFont typeface="Arial"/>
              <a:buNone/>
            </a:pPr>
            <a:r>
              <a:rPr lang="en-US" sz="3000" b="1">
                <a:solidFill>
                  <a:srgbClr val="FF3300"/>
                </a:solidFill>
                <a:latin typeface="Arial"/>
                <a:ea typeface="Arial"/>
                <a:cs typeface="Arial"/>
                <a:sym typeface="Arial"/>
              </a:rPr>
              <a:t>Viết tập hợp người ta thường dùng chữ cái in thường đúng hay sai?</a:t>
            </a:r>
            <a:endParaRPr/>
          </a:p>
        </p:txBody>
      </p:sp>
      <p:sp>
        <p:nvSpPr>
          <p:cNvPr id="4" name="Google Shape;241;p9">
            <a:extLst>
              <a:ext uri="{FF2B5EF4-FFF2-40B4-BE49-F238E27FC236}">
                <a16:creationId xmlns:a16="http://schemas.microsoft.com/office/drawing/2014/main" id="{272DC418-E8CB-470F-8423-262A6DDDFEB7}"/>
              </a:ext>
            </a:extLst>
          </p:cNvPr>
          <p:cNvSpPr txBox="1"/>
          <p:nvPr/>
        </p:nvSpPr>
        <p:spPr>
          <a:xfrm>
            <a:off x="3717925" y="3990975"/>
            <a:ext cx="977900" cy="549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3000"/>
              <a:buFont typeface="Arial"/>
              <a:buNone/>
            </a:pPr>
            <a:r>
              <a:rPr lang="en-US" sz="3000" b="1">
                <a:solidFill>
                  <a:srgbClr val="0000FF"/>
                </a:solidFill>
                <a:latin typeface="Arial"/>
                <a:ea typeface="Arial"/>
                <a:cs typeface="Arial"/>
                <a:sym typeface="Arial"/>
              </a:rPr>
              <a:t>Sai</a:t>
            </a:r>
            <a:endParaRPr/>
          </a:p>
        </p:txBody>
      </p:sp>
      <p:grpSp>
        <p:nvGrpSpPr>
          <p:cNvPr id="5" name="Google Shape;242;p9">
            <a:extLst>
              <a:ext uri="{FF2B5EF4-FFF2-40B4-BE49-F238E27FC236}">
                <a16:creationId xmlns:a16="http://schemas.microsoft.com/office/drawing/2014/main" id="{31A27D8B-B4C2-475C-A88B-DF95D8AF9CF4}"/>
              </a:ext>
            </a:extLst>
          </p:cNvPr>
          <p:cNvGrpSpPr/>
          <p:nvPr/>
        </p:nvGrpSpPr>
        <p:grpSpPr>
          <a:xfrm>
            <a:off x="3479800" y="3000375"/>
            <a:ext cx="2311400" cy="549275"/>
            <a:chOff x="1440" y="1440"/>
            <a:chExt cx="1248" cy="346"/>
          </a:xfrm>
        </p:grpSpPr>
        <p:sp>
          <p:nvSpPr>
            <p:cNvPr id="6" name="Google Shape;243;p9">
              <a:extLst>
                <a:ext uri="{FF2B5EF4-FFF2-40B4-BE49-F238E27FC236}">
                  <a16:creationId xmlns:a16="http://schemas.microsoft.com/office/drawing/2014/main" id="{397F2206-CD0A-4FB6-90EC-F674AFD07954}"/>
                </a:ext>
              </a:extLst>
            </p:cNvPr>
            <p:cNvSpPr txBox="1"/>
            <p:nvPr/>
          </p:nvSpPr>
          <p:spPr>
            <a:xfrm>
              <a:off x="1440" y="1440"/>
              <a:ext cx="1008" cy="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3000"/>
                <a:buFont typeface="Arial"/>
                <a:buNone/>
              </a:pPr>
              <a:r>
                <a:rPr lang="en-US" sz="3000" b="1">
                  <a:solidFill>
                    <a:srgbClr val="0000FF"/>
                  </a:solidFill>
                  <a:latin typeface="Arial"/>
                  <a:ea typeface="Arial"/>
                  <a:cs typeface="Arial"/>
                  <a:sym typeface="Arial"/>
                </a:rPr>
                <a:t>Đúng</a:t>
              </a:r>
              <a:endParaRPr/>
            </a:p>
          </p:txBody>
        </p:sp>
        <p:sp>
          <p:nvSpPr>
            <p:cNvPr id="7" name="Google Shape;244;p9">
              <a:extLst>
                <a:ext uri="{FF2B5EF4-FFF2-40B4-BE49-F238E27FC236}">
                  <a16:creationId xmlns:a16="http://schemas.microsoft.com/office/drawing/2014/main" id="{8E8D1FE4-C651-4AA5-8B12-7CFE714F6459}"/>
                </a:ext>
              </a:extLst>
            </p:cNvPr>
            <p:cNvSpPr/>
            <p:nvPr/>
          </p:nvSpPr>
          <p:spPr>
            <a:xfrm>
              <a:off x="2160" y="1440"/>
              <a:ext cx="528" cy="336"/>
            </a:xfrm>
            <a:prstGeom prst="rect">
              <a:avLst/>
            </a:prstGeom>
            <a:solidFill>
              <a:schemeClr val="lt1"/>
            </a:solidFill>
            <a:ln w="38100" cap="flat" cmpd="sng">
              <a:solidFill>
                <a:srgbClr val="00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 name="Google Shape;245;p9">
            <a:extLst>
              <a:ext uri="{FF2B5EF4-FFF2-40B4-BE49-F238E27FC236}">
                <a16:creationId xmlns:a16="http://schemas.microsoft.com/office/drawing/2014/main" id="{8B1E6928-214F-470B-9600-A136B127029E}"/>
              </a:ext>
            </a:extLst>
          </p:cNvPr>
          <p:cNvSpPr/>
          <p:nvPr/>
        </p:nvSpPr>
        <p:spPr>
          <a:xfrm>
            <a:off x="4813300" y="3990975"/>
            <a:ext cx="977900" cy="533400"/>
          </a:xfrm>
          <a:prstGeom prst="rect">
            <a:avLst/>
          </a:prstGeom>
          <a:solidFill>
            <a:schemeClr val="lt1"/>
          </a:solidFill>
          <a:ln w="38100" cap="flat" cmpd="sng">
            <a:solidFill>
              <a:srgbClr val="00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 name="Google Shape;246;p9">
            <a:extLst>
              <a:ext uri="{FF2B5EF4-FFF2-40B4-BE49-F238E27FC236}">
                <a16:creationId xmlns:a16="http://schemas.microsoft.com/office/drawing/2014/main" id="{158BD01D-4FFC-4AB2-828C-5D7F2BFA1DD5}"/>
              </a:ext>
            </a:extLst>
          </p:cNvPr>
          <p:cNvSpPr txBox="1"/>
          <p:nvPr/>
        </p:nvSpPr>
        <p:spPr>
          <a:xfrm>
            <a:off x="5038725" y="3870325"/>
            <a:ext cx="800100" cy="7016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3300"/>
              </a:buClr>
              <a:buSzPts val="4000"/>
              <a:buFont typeface="Arial"/>
              <a:buNone/>
            </a:pPr>
            <a:r>
              <a:rPr lang="en-US" sz="4000" b="1">
                <a:solidFill>
                  <a:srgbClr val="FF3300"/>
                </a:solidFill>
                <a:latin typeface="Arial"/>
                <a:ea typeface="Arial"/>
                <a:cs typeface="Arial"/>
                <a:sym typeface="Arial"/>
              </a:rPr>
              <a:t>x</a:t>
            </a:r>
            <a:endParaRPr/>
          </a:p>
        </p:txBody>
      </p:sp>
      <p:pic>
        <p:nvPicPr>
          <p:cNvPr id="10" name="Google Shape;247;p9">
            <a:extLst>
              <a:ext uri="{FF2B5EF4-FFF2-40B4-BE49-F238E27FC236}">
                <a16:creationId xmlns:a16="http://schemas.microsoft.com/office/drawing/2014/main" id="{7E0602CA-B08E-4564-82DC-4F519AEF8148}"/>
              </a:ext>
            </a:extLst>
          </p:cNvPr>
          <p:cNvPicPr preferRelativeResize="0"/>
          <p:nvPr/>
        </p:nvPicPr>
        <p:blipFill rotWithShape="1">
          <a:blip r:embed="rId3">
            <a:alphaModFix/>
          </a:blip>
          <a:srcRect/>
          <a:stretch/>
        </p:blipFill>
        <p:spPr>
          <a:xfrm>
            <a:off x="10401300" y="6553200"/>
            <a:ext cx="266700" cy="228600"/>
          </a:xfrm>
          <a:prstGeom prst="rect">
            <a:avLst/>
          </a:prstGeom>
          <a:noFill/>
          <a:ln>
            <a:noFill/>
          </a:ln>
        </p:spPr>
      </p:pic>
      <p:sp>
        <p:nvSpPr>
          <p:cNvPr id="11" name="Google Shape;248;p9">
            <a:extLst>
              <a:ext uri="{FF2B5EF4-FFF2-40B4-BE49-F238E27FC236}">
                <a16:creationId xmlns:a16="http://schemas.microsoft.com/office/drawing/2014/main" id="{C92390D9-0B54-4C19-B6D2-35D8485656BB}"/>
              </a:ext>
            </a:extLst>
          </p:cNvPr>
          <p:cNvSpPr txBox="1"/>
          <p:nvPr/>
        </p:nvSpPr>
        <p:spPr>
          <a:xfrm>
            <a:off x="4724400" y="381000"/>
            <a:ext cx="2590800" cy="549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3000"/>
              <a:buFont typeface="Arial"/>
              <a:buNone/>
            </a:pPr>
            <a:r>
              <a:rPr lang="en-US" sz="3000" b="1">
                <a:solidFill>
                  <a:srgbClr val="0000FF"/>
                </a:solidFill>
                <a:latin typeface="Arial"/>
                <a:ea typeface="Arial"/>
                <a:cs typeface="Arial"/>
                <a:sym typeface="Arial"/>
              </a:rPr>
              <a:t>CÂU SỐ 1</a:t>
            </a:r>
            <a:endParaRPr/>
          </a:p>
        </p:txBody>
      </p:sp>
    </p:spTree>
    <p:extLst>
      <p:ext uri="{BB962C8B-B14F-4D97-AF65-F5344CB8AC3E}">
        <p14:creationId xmlns:p14="http://schemas.microsoft.com/office/powerpoint/2010/main" val="3357797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78"/>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08"/>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3;p10">
            <a:extLst>
              <a:ext uri="{FF2B5EF4-FFF2-40B4-BE49-F238E27FC236}">
                <a16:creationId xmlns:a16="http://schemas.microsoft.com/office/drawing/2014/main" id="{9D4D70A7-1650-4F35-9F3F-C0004C2E3A33}"/>
              </a:ext>
            </a:extLst>
          </p:cNvPr>
          <p:cNvSpPr txBox="1"/>
          <p:nvPr/>
        </p:nvSpPr>
        <p:spPr>
          <a:xfrm>
            <a:off x="4724400" y="381000"/>
            <a:ext cx="2590800" cy="549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3000"/>
              <a:buFont typeface="Arial"/>
              <a:buNone/>
            </a:pPr>
            <a:r>
              <a:rPr lang="en-US" sz="3000" b="1">
                <a:solidFill>
                  <a:srgbClr val="0000FF"/>
                </a:solidFill>
                <a:latin typeface="Times New Roman" panose="02020603050405020304" pitchFamily="18" charset="0"/>
                <a:ea typeface="Arial"/>
                <a:cs typeface="Times New Roman" panose="02020603050405020304" pitchFamily="18" charset="0"/>
                <a:sym typeface="Arial"/>
              </a:rPr>
              <a:t>CÂU SỐ 2</a:t>
            </a:r>
            <a:endParaRPr>
              <a:latin typeface="Times New Roman" panose="02020603050405020304" pitchFamily="18" charset="0"/>
              <a:cs typeface="Times New Roman" panose="02020603050405020304" pitchFamily="18" charset="0"/>
            </a:endParaRPr>
          </a:p>
        </p:txBody>
      </p:sp>
      <p:sp>
        <p:nvSpPr>
          <p:cNvPr id="3" name="Google Shape;254;p10">
            <a:extLst>
              <a:ext uri="{FF2B5EF4-FFF2-40B4-BE49-F238E27FC236}">
                <a16:creationId xmlns:a16="http://schemas.microsoft.com/office/drawing/2014/main" id="{4266BA1C-6205-4E06-BD4A-988E65EC1964}"/>
              </a:ext>
            </a:extLst>
          </p:cNvPr>
          <p:cNvSpPr txBox="1"/>
          <p:nvPr/>
        </p:nvSpPr>
        <p:spPr>
          <a:xfrm>
            <a:off x="1905000" y="990600"/>
            <a:ext cx="9861884" cy="553998"/>
          </a:xfrm>
          <a:prstGeom prst="rect">
            <a:avLst/>
          </a:prstGeom>
          <a:blipFill rotWithShape="1">
            <a:blip r:embed="rId2">
              <a:alphaModFix/>
            </a:blip>
            <a:stretch>
              <a:fillRect l="-1483" t="-14443" b="-333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Times New Roman" panose="02020603050405020304" pitchFamily="18" charset="0"/>
                <a:ea typeface="Calibri"/>
                <a:cs typeface="Times New Roman" panose="02020603050405020304" pitchFamily="18" charset="0"/>
                <a:sym typeface="Calibri"/>
              </a:rPr>
              <a:t> </a:t>
            </a:r>
            <a:endParaRPr>
              <a:latin typeface="Times New Roman" panose="02020603050405020304" pitchFamily="18" charset="0"/>
              <a:cs typeface="Times New Roman" panose="02020603050405020304" pitchFamily="18" charset="0"/>
            </a:endParaRPr>
          </a:p>
        </p:txBody>
      </p:sp>
      <p:pic>
        <p:nvPicPr>
          <p:cNvPr id="4" name="Google Shape;255;p10">
            <a:extLst>
              <a:ext uri="{FF2B5EF4-FFF2-40B4-BE49-F238E27FC236}">
                <a16:creationId xmlns:a16="http://schemas.microsoft.com/office/drawing/2014/main" id="{1E08B535-B630-4CFF-A3B9-307266345562}"/>
              </a:ext>
            </a:extLst>
          </p:cNvPr>
          <p:cNvPicPr preferRelativeResize="0"/>
          <p:nvPr/>
        </p:nvPicPr>
        <p:blipFill rotWithShape="1">
          <a:blip r:embed="rId3">
            <a:alphaModFix/>
          </a:blip>
          <a:srcRect/>
          <a:stretch/>
        </p:blipFill>
        <p:spPr>
          <a:xfrm>
            <a:off x="10363200" y="6553200"/>
            <a:ext cx="304800" cy="304800"/>
          </a:xfrm>
          <a:prstGeom prst="rect">
            <a:avLst/>
          </a:prstGeom>
          <a:noFill/>
          <a:ln>
            <a:noFill/>
          </a:ln>
        </p:spPr>
      </p:pic>
      <p:pic>
        <p:nvPicPr>
          <p:cNvPr id="5" name="Google Shape;256;p10">
            <a:extLst>
              <a:ext uri="{FF2B5EF4-FFF2-40B4-BE49-F238E27FC236}">
                <a16:creationId xmlns:a16="http://schemas.microsoft.com/office/drawing/2014/main" id="{7A9570E0-EC1E-4654-822E-1FE2A8F94054}"/>
              </a:ext>
            </a:extLst>
          </p:cNvPr>
          <p:cNvPicPr preferRelativeResize="0"/>
          <p:nvPr/>
        </p:nvPicPr>
        <p:blipFill rotWithShape="1">
          <a:blip r:embed="rId3">
            <a:alphaModFix/>
          </a:blip>
          <a:srcRect/>
          <a:stretch/>
        </p:blipFill>
        <p:spPr>
          <a:xfrm>
            <a:off x="10363200" y="6553200"/>
            <a:ext cx="304800" cy="304800"/>
          </a:xfrm>
          <a:prstGeom prst="rect">
            <a:avLst/>
          </a:prstGeom>
          <a:noFill/>
          <a:ln>
            <a:noFill/>
          </a:ln>
        </p:spPr>
      </p:pic>
      <p:pic>
        <p:nvPicPr>
          <p:cNvPr id="6" name="Google Shape;257;p10">
            <a:extLst>
              <a:ext uri="{FF2B5EF4-FFF2-40B4-BE49-F238E27FC236}">
                <a16:creationId xmlns:a16="http://schemas.microsoft.com/office/drawing/2014/main" id="{2207EDDB-4C80-4650-921D-50F029BC1FB7}"/>
              </a:ext>
            </a:extLst>
          </p:cNvPr>
          <p:cNvPicPr preferRelativeResize="0"/>
          <p:nvPr/>
        </p:nvPicPr>
        <p:blipFill rotWithShape="1">
          <a:blip r:embed="rId3">
            <a:alphaModFix/>
          </a:blip>
          <a:srcRect/>
          <a:stretch/>
        </p:blipFill>
        <p:spPr>
          <a:xfrm>
            <a:off x="10363200" y="6553200"/>
            <a:ext cx="304800" cy="304800"/>
          </a:xfrm>
          <a:prstGeom prst="rect">
            <a:avLst/>
          </a:prstGeom>
          <a:noFill/>
          <a:ln>
            <a:noFill/>
          </a:ln>
        </p:spPr>
      </p:pic>
      <p:sp>
        <p:nvSpPr>
          <p:cNvPr id="7" name="Google Shape;258;p10">
            <a:hlinkClick r:id="rId4" action="ppaction://hlinksldjump"/>
            <a:extLst>
              <a:ext uri="{FF2B5EF4-FFF2-40B4-BE49-F238E27FC236}">
                <a16:creationId xmlns:a16="http://schemas.microsoft.com/office/drawing/2014/main" id="{81DB8388-DADC-429F-9F4C-C854F4C7DBD3}"/>
              </a:ext>
            </a:extLst>
          </p:cNvPr>
          <p:cNvSpPr/>
          <p:nvPr/>
        </p:nvSpPr>
        <p:spPr>
          <a:xfrm>
            <a:off x="9677400" y="6062663"/>
            <a:ext cx="762000" cy="533400"/>
          </a:xfrm>
          <a:custGeom>
            <a:avLst/>
            <a:gdLst/>
            <a:ahLst/>
            <a:cxnLst/>
            <a:rect l="l" t="t" r="r" b="b"/>
            <a:pathLst>
              <a:path w="120000" h="120000" extrusionOk="0">
                <a:moveTo>
                  <a:pt x="0" y="0"/>
                </a:moveTo>
                <a:lnTo>
                  <a:pt x="120000" y="0"/>
                </a:lnTo>
                <a:lnTo>
                  <a:pt x="120000" y="120000"/>
                </a:lnTo>
                <a:lnTo>
                  <a:pt x="0" y="120000"/>
                </a:lnTo>
                <a:close/>
                <a:moveTo>
                  <a:pt x="28500" y="60000"/>
                </a:moveTo>
                <a:lnTo>
                  <a:pt x="91500" y="15000"/>
                </a:lnTo>
                <a:lnTo>
                  <a:pt x="91500" y="105000"/>
                </a:lnTo>
                <a:close/>
              </a:path>
              <a:path w="120000" h="120000" fill="darken" extrusionOk="0">
                <a:moveTo>
                  <a:pt x="28500" y="60000"/>
                </a:moveTo>
                <a:lnTo>
                  <a:pt x="91500" y="15000"/>
                </a:lnTo>
                <a:lnTo>
                  <a:pt x="91500" y="105000"/>
                </a:lnTo>
                <a:close/>
              </a:path>
              <a:path w="120000" h="120000" fill="none" extrusionOk="0">
                <a:moveTo>
                  <a:pt x="28500" y="60000"/>
                </a:moveTo>
                <a:lnTo>
                  <a:pt x="91500" y="15000"/>
                </a:lnTo>
                <a:lnTo>
                  <a:pt x="91500" y="105000"/>
                </a:lnTo>
                <a:close/>
              </a:path>
              <a:path w="120000" h="120000" fill="none"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panose="02020603050405020304" pitchFamily="18" charset="0"/>
              <a:ea typeface="Arial"/>
              <a:cs typeface="Times New Roman" panose="02020603050405020304" pitchFamily="18" charset="0"/>
              <a:sym typeface="Arial"/>
            </a:endParaRPr>
          </a:p>
        </p:txBody>
      </p:sp>
      <p:grpSp>
        <p:nvGrpSpPr>
          <p:cNvPr id="8" name="Google Shape;259;p10">
            <a:extLst>
              <a:ext uri="{FF2B5EF4-FFF2-40B4-BE49-F238E27FC236}">
                <a16:creationId xmlns:a16="http://schemas.microsoft.com/office/drawing/2014/main" id="{CF7792A3-1F39-4ACA-B327-878611AD7C7D}"/>
              </a:ext>
            </a:extLst>
          </p:cNvPr>
          <p:cNvGrpSpPr/>
          <p:nvPr/>
        </p:nvGrpSpPr>
        <p:grpSpPr>
          <a:xfrm>
            <a:off x="5638800" y="3048000"/>
            <a:ext cx="661988" cy="733425"/>
            <a:chOff x="4439" y="1596"/>
            <a:chExt cx="417" cy="462"/>
          </a:xfrm>
        </p:grpSpPr>
        <p:cxnSp>
          <p:nvCxnSpPr>
            <p:cNvPr id="9" name="Google Shape;260;p10">
              <a:extLst>
                <a:ext uri="{FF2B5EF4-FFF2-40B4-BE49-F238E27FC236}">
                  <a16:creationId xmlns:a16="http://schemas.microsoft.com/office/drawing/2014/main" id="{F5A44F85-0884-424F-B492-CD2B65D45E4E}"/>
                </a:ext>
              </a:extLst>
            </p:cNvPr>
            <p:cNvCxnSpPr/>
            <p:nvPr/>
          </p:nvCxnSpPr>
          <p:spPr>
            <a:xfrm>
              <a:off x="4447" y="1596"/>
              <a:ext cx="1" cy="462"/>
            </a:xfrm>
            <a:prstGeom prst="straightConnector1">
              <a:avLst/>
            </a:prstGeom>
            <a:noFill/>
            <a:ln w="26975" cap="flat" cmpd="sng">
              <a:solidFill>
                <a:srgbClr val="00009F"/>
              </a:solidFill>
              <a:prstDash val="solid"/>
              <a:round/>
              <a:headEnd type="none" w="med" len="med"/>
              <a:tailEnd type="none" w="med" len="med"/>
            </a:ln>
          </p:spPr>
        </p:cxnSp>
        <p:cxnSp>
          <p:nvCxnSpPr>
            <p:cNvPr id="10" name="Google Shape;261;p10">
              <a:extLst>
                <a:ext uri="{FF2B5EF4-FFF2-40B4-BE49-F238E27FC236}">
                  <a16:creationId xmlns:a16="http://schemas.microsoft.com/office/drawing/2014/main" id="{6F0B9D27-A7C9-424F-A829-4290F694F9B8}"/>
                </a:ext>
              </a:extLst>
            </p:cNvPr>
            <p:cNvCxnSpPr/>
            <p:nvPr/>
          </p:nvCxnSpPr>
          <p:spPr>
            <a:xfrm>
              <a:off x="4847" y="1596"/>
              <a:ext cx="1" cy="462"/>
            </a:xfrm>
            <a:prstGeom prst="straightConnector1">
              <a:avLst/>
            </a:prstGeom>
            <a:noFill/>
            <a:ln w="26975" cap="flat" cmpd="sng">
              <a:solidFill>
                <a:srgbClr val="00009F"/>
              </a:solidFill>
              <a:prstDash val="solid"/>
              <a:round/>
              <a:headEnd type="none" w="med" len="med"/>
              <a:tailEnd type="none" w="med" len="med"/>
            </a:ln>
          </p:spPr>
        </p:cxnSp>
        <p:cxnSp>
          <p:nvCxnSpPr>
            <p:cNvPr id="11" name="Google Shape;262;p10">
              <a:extLst>
                <a:ext uri="{FF2B5EF4-FFF2-40B4-BE49-F238E27FC236}">
                  <a16:creationId xmlns:a16="http://schemas.microsoft.com/office/drawing/2014/main" id="{B96C45F5-C096-4111-ACB0-FE00C6A66AB0}"/>
                </a:ext>
              </a:extLst>
            </p:cNvPr>
            <p:cNvCxnSpPr/>
            <p:nvPr/>
          </p:nvCxnSpPr>
          <p:spPr>
            <a:xfrm>
              <a:off x="4439" y="1604"/>
              <a:ext cx="417" cy="1"/>
            </a:xfrm>
            <a:prstGeom prst="straightConnector1">
              <a:avLst/>
            </a:prstGeom>
            <a:noFill/>
            <a:ln w="26975" cap="flat" cmpd="sng">
              <a:solidFill>
                <a:srgbClr val="00009F"/>
              </a:solidFill>
              <a:prstDash val="solid"/>
              <a:round/>
              <a:headEnd type="none" w="med" len="med"/>
              <a:tailEnd type="none" w="med" len="med"/>
            </a:ln>
          </p:spPr>
        </p:cxnSp>
        <p:cxnSp>
          <p:nvCxnSpPr>
            <p:cNvPr id="12" name="Google Shape;263;p10">
              <a:extLst>
                <a:ext uri="{FF2B5EF4-FFF2-40B4-BE49-F238E27FC236}">
                  <a16:creationId xmlns:a16="http://schemas.microsoft.com/office/drawing/2014/main" id="{C4DEDA79-1E24-4B0B-BAA8-D903AC206F72}"/>
                </a:ext>
              </a:extLst>
            </p:cNvPr>
            <p:cNvCxnSpPr/>
            <p:nvPr/>
          </p:nvCxnSpPr>
          <p:spPr>
            <a:xfrm>
              <a:off x="4439" y="2049"/>
              <a:ext cx="417" cy="1"/>
            </a:xfrm>
            <a:prstGeom prst="straightConnector1">
              <a:avLst/>
            </a:prstGeom>
            <a:noFill/>
            <a:ln w="26975" cap="flat" cmpd="sng">
              <a:solidFill>
                <a:srgbClr val="00009F"/>
              </a:solidFill>
              <a:prstDash val="solid"/>
              <a:round/>
              <a:headEnd type="none" w="med" len="med"/>
              <a:tailEnd type="none" w="med" len="med"/>
            </a:ln>
          </p:spPr>
        </p:cxnSp>
      </p:grpSp>
      <p:pic>
        <p:nvPicPr>
          <p:cNvPr id="13" name="Google Shape;264;p10">
            <a:extLst>
              <a:ext uri="{FF2B5EF4-FFF2-40B4-BE49-F238E27FC236}">
                <a16:creationId xmlns:a16="http://schemas.microsoft.com/office/drawing/2014/main" id="{CFE6E685-331B-4E9F-BB9E-3F5B8547662B}"/>
              </a:ext>
            </a:extLst>
          </p:cNvPr>
          <p:cNvPicPr preferRelativeResize="0"/>
          <p:nvPr/>
        </p:nvPicPr>
        <p:blipFill rotWithShape="1">
          <a:blip r:embed="rId5">
            <a:alphaModFix/>
          </a:blip>
          <a:srcRect/>
          <a:stretch/>
        </p:blipFill>
        <p:spPr>
          <a:xfrm>
            <a:off x="3789218" y="1726912"/>
            <a:ext cx="4384964" cy="830840"/>
          </a:xfrm>
          <a:prstGeom prst="rect">
            <a:avLst/>
          </a:prstGeom>
          <a:noFill/>
          <a:ln>
            <a:noFill/>
          </a:ln>
        </p:spPr>
      </p:pic>
      <p:sp>
        <p:nvSpPr>
          <p:cNvPr id="14" name="Google Shape;265;p10">
            <a:extLst>
              <a:ext uri="{FF2B5EF4-FFF2-40B4-BE49-F238E27FC236}">
                <a16:creationId xmlns:a16="http://schemas.microsoft.com/office/drawing/2014/main" id="{9FD64696-2FBA-4400-9F96-506021F03DF3}"/>
              </a:ext>
            </a:extLst>
          </p:cNvPr>
          <p:cNvSpPr txBox="1"/>
          <p:nvPr/>
        </p:nvSpPr>
        <p:spPr>
          <a:xfrm>
            <a:off x="4748213" y="3062288"/>
            <a:ext cx="838200" cy="8239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66FF"/>
              </a:buClr>
              <a:buSzPts val="4800"/>
              <a:buFont typeface="Arial"/>
              <a:buNone/>
            </a:pPr>
            <a:r>
              <a:rPr lang="en-US" sz="4800" b="1">
                <a:solidFill>
                  <a:srgbClr val="0066FF"/>
                </a:solidFill>
                <a:latin typeface="Times New Roman" panose="02020603050405020304" pitchFamily="18" charset="0"/>
                <a:ea typeface="Arial"/>
                <a:cs typeface="Times New Roman" panose="02020603050405020304" pitchFamily="18" charset="0"/>
                <a:sym typeface="Arial"/>
              </a:rPr>
              <a:t>3</a:t>
            </a:r>
            <a:endParaRPr>
              <a:latin typeface="Times New Roman" panose="02020603050405020304" pitchFamily="18" charset="0"/>
              <a:cs typeface="Times New Roman" panose="02020603050405020304" pitchFamily="18" charset="0"/>
            </a:endParaRPr>
          </a:p>
        </p:txBody>
      </p:sp>
      <p:sp>
        <p:nvSpPr>
          <p:cNvPr id="15" name="Google Shape;266;p10">
            <a:extLst>
              <a:ext uri="{FF2B5EF4-FFF2-40B4-BE49-F238E27FC236}">
                <a16:creationId xmlns:a16="http://schemas.microsoft.com/office/drawing/2014/main" id="{949C1082-0023-481E-83BA-0DA777981F21}"/>
              </a:ext>
            </a:extLst>
          </p:cNvPr>
          <p:cNvSpPr txBox="1"/>
          <p:nvPr/>
        </p:nvSpPr>
        <p:spPr>
          <a:xfrm>
            <a:off x="6705600" y="3048000"/>
            <a:ext cx="1143000" cy="8239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66FF"/>
              </a:buClr>
              <a:buSzPts val="4800"/>
              <a:buFont typeface="Arial"/>
              <a:buNone/>
            </a:pPr>
            <a:r>
              <a:rPr lang="en-US" sz="4800" b="1">
                <a:solidFill>
                  <a:srgbClr val="0066FF"/>
                </a:solidFill>
                <a:latin typeface="Times New Roman" panose="02020603050405020304" pitchFamily="18" charset="0"/>
                <a:ea typeface="Arial"/>
                <a:cs typeface="Times New Roman" panose="02020603050405020304" pitchFamily="18" charset="0"/>
                <a:sym typeface="Arial"/>
              </a:rPr>
              <a:t>A</a:t>
            </a:r>
            <a:endParaRPr>
              <a:latin typeface="Times New Roman" panose="02020603050405020304" pitchFamily="18" charset="0"/>
              <a:cs typeface="Times New Roman" panose="02020603050405020304" pitchFamily="18" charset="0"/>
            </a:endParaRPr>
          </a:p>
        </p:txBody>
      </p:sp>
      <p:pic>
        <p:nvPicPr>
          <p:cNvPr id="16" name="Google Shape;267;p10">
            <a:extLst>
              <a:ext uri="{FF2B5EF4-FFF2-40B4-BE49-F238E27FC236}">
                <a16:creationId xmlns:a16="http://schemas.microsoft.com/office/drawing/2014/main" id="{F816B3E6-6C80-4F6A-969A-D44757AC03F4}"/>
              </a:ext>
            </a:extLst>
          </p:cNvPr>
          <p:cNvPicPr preferRelativeResize="0"/>
          <p:nvPr/>
        </p:nvPicPr>
        <p:blipFill rotWithShape="1">
          <a:blip r:embed="rId6">
            <a:alphaModFix/>
          </a:blip>
          <a:srcRect/>
          <a:stretch/>
        </p:blipFill>
        <p:spPr>
          <a:xfrm>
            <a:off x="5638800" y="3048000"/>
            <a:ext cx="698500" cy="698500"/>
          </a:xfrm>
          <a:prstGeom prst="rect">
            <a:avLst/>
          </a:prstGeom>
          <a:noFill/>
          <a:ln>
            <a:noFill/>
          </a:ln>
        </p:spPr>
      </p:pic>
    </p:spTree>
    <p:extLst>
      <p:ext uri="{BB962C8B-B14F-4D97-AF65-F5344CB8AC3E}">
        <p14:creationId xmlns:p14="http://schemas.microsoft.com/office/powerpoint/2010/main" val="4214080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78"/>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2;p11">
            <a:extLst>
              <a:ext uri="{FF2B5EF4-FFF2-40B4-BE49-F238E27FC236}">
                <a16:creationId xmlns:a16="http://schemas.microsoft.com/office/drawing/2014/main" id="{B7894337-A404-4CCA-8C25-DA0697E14109}"/>
              </a:ext>
            </a:extLst>
          </p:cNvPr>
          <p:cNvSpPr txBox="1"/>
          <p:nvPr/>
        </p:nvSpPr>
        <p:spPr>
          <a:xfrm>
            <a:off x="4724400" y="381000"/>
            <a:ext cx="2590800" cy="549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3000"/>
              <a:buFont typeface="Arial"/>
              <a:buNone/>
            </a:pPr>
            <a:r>
              <a:rPr lang="en-US" sz="3000" b="1">
                <a:solidFill>
                  <a:srgbClr val="0000FF"/>
                </a:solidFill>
                <a:latin typeface="Times New Roman" panose="02020603050405020304" pitchFamily="18" charset="0"/>
                <a:ea typeface="Arial"/>
                <a:cs typeface="Times New Roman" panose="02020603050405020304" pitchFamily="18" charset="0"/>
                <a:sym typeface="Arial"/>
              </a:rPr>
              <a:t>CÂU SỐ 3</a:t>
            </a:r>
            <a:endParaRPr>
              <a:latin typeface="Times New Roman" panose="02020603050405020304" pitchFamily="18" charset="0"/>
              <a:cs typeface="Times New Roman" panose="02020603050405020304" pitchFamily="18" charset="0"/>
            </a:endParaRPr>
          </a:p>
        </p:txBody>
      </p:sp>
      <p:sp>
        <p:nvSpPr>
          <p:cNvPr id="3" name="Google Shape;273;p11">
            <a:extLst>
              <a:ext uri="{FF2B5EF4-FFF2-40B4-BE49-F238E27FC236}">
                <a16:creationId xmlns:a16="http://schemas.microsoft.com/office/drawing/2014/main" id="{F7E3818B-D793-4E07-9202-17BED8AEF5BC}"/>
              </a:ext>
            </a:extLst>
          </p:cNvPr>
          <p:cNvSpPr txBox="1"/>
          <p:nvPr/>
        </p:nvSpPr>
        <p:spPr>
          <a:xfrm>
            <a:off x="1600200" y="1415382"/>
            <a:ext cx="8839200"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FF3300"/>
              </a:buClr>
              <a:buSzPts val="2800"/>
              <a:buFont typeface="Tahoma"/>
              <a:buNone/>
            </a:pPr>
            <a:r>
              <a:rPr lang="en-US" sz="2800" dirty="0" err="1">
                <a:solidFill>
                  <a:srgbClr val="FF3300"/>
                </a:solidFill>
                <a:latin typeface="Times New Roman" panose="02020603050405020304" pitchFamily="18" charset="0"/>
                <a:ea typeface="Tahoma"/>
                <a:cs typeface="Times New Roman" panose="02020603050405020304" pitchFamily="18" charset="0"/>
                <a:sym typeface="Tahoma"/>
              </a:rPr>
              <a:t>Người</a:t>
            </a:r>
            <a:r>
              <a:rPr lang="en-US" sz="2800" dirty="0">
                <a:solidFill>
                  <a:srgbClr val="FF3300"/>
                </a:solidFill>
                <a:latin typeface="Times New Roman" panose="02020603050405020304" pitchFamily="18" charset="0"/>
                <a:ea typeface="Tahoma"/>
                <a:cs typeface="Times New Roman" panose="02020603050405020304" pitchFamily="18" charset="0"/>
                <a:sym typeface="Tahoma"/>
              </a:rPr>
              <a:t> ta </a:t>
            </a:r>
            <a:r>
              <a:rPr lang="en-US" sz="2800" dirty="0" err="1">
                <a:solidFill>
                  <a:srgbClr val="FF3300"/>
                </a:solidFill>
                <a:latin typeface="Times New Roman" panose="02020603050405020304" pitchFamily="18" charset="0"/>
                <a:ea typeface="Tahoma"/>
                <a:cs typeface="Times New Roman" panose="02020603050405020304" pitchFamily="18" charset="0"/>
                <a:sym typeface="Tahoma"/>
              </a:rPr>
              <a:t>thường</a:t>
            </a:r>
            <a:r>
              <a:rPr lang="en-US" sz="2800" dirty="0">
                <a:solidFill>
                  <a:srgbClr val="FF3300"/>
                </a:solidFill>
                <a:latin typeface="Times New Roman" panose="02020603050405020304" pitchFamily="18" charset="0"/>
                <a:ea typeface="Tahoma"/>
                <a:cs typeface="Times New Roman" panose="02020603050405020304" pitchFamily="18" charset="0"/>
                <a:sym typeface="Tahoma"/>
              </a:rPr>
              <a:t> dung </a:t>
            </a:r>
            <a:r>
              <a:rPr lang="en-US" sz="2800" dirty="0" err="1">
                <a:solidFill>
                  <a:srgbClr val="FF3300"/>
                </a:solidFill>
                <a:latin typeface="Times New Roman" panose="02020603050405020304" pitchFamily="18" charset="0"/>
                <a:ea typeface="Tahoma"/>
                <a:cs typeface="Times New Roman" panose="02020603050405020304" pitchFamily="18" charset="0"/>
                <a:sym typeface="Tahoma"/>
              </a:rPr>
              <a:t>chữ</a:t>
            </a:r>
            <a:r>
              <a:rPr lang="en-US" sz="2800" dirty="0">
                <a:solidFill>
                  <a:srgbClr val="FF3300"/>
                </a:solidFill>
                <a:latin typeface="Times New Roman" panose="02020603050405020304" pitchFamily="18" charset="0"/>
                <a:ea typeface="Tahoma"/>
                <a:cs typeface="Times New Roman" panose="02020603050405020304" pitchFamily="18" charset="0"/>
                <a:sym typeface="Tahoma"/>
              </a:rPr>
              <a:t> </a:t>
            </a:r>
            <a:r>
              <a:rPr lang="en-US" sz="2800" dirty="0" err="1">
                <a:solidFill>
                  <a:srgbClr val="FF3300"/>
                </a:solidFill>
                <a:latin typeface="Times New Roman" panose="02020603050405020304" pitchFamily="18" charset="0"/>
                <a:ea typeface="Tahoma"/>
                <a:cs typeface="Times New Roman" panose="02020603050405020304" pitchFamily="18" charset="0"/>
                <a:sym typeface="Tahoma"/>
              </a:rPr>
              <a:t>cái</a:t>
            </a:r>
            <a:r>
              <a:rPr lang="en-US" sz="2800" dirty="0">
                <a:solidFill>
                  <a:srgbClr val="FF3300"/>
                </a:solidFill>
                <a:latin typeface="Times New Roman" panose="02020603050405020304" pitchFamily="18" charset="0"/>
                <a:ea typeface="Tahoma"/>
                <a:cs typeface="Times New Roman" panose="02020603050405020304" pitchFamily="18" charset="0"/>
                <a:sym typeface="Tahoma"/>
              </a:rPr>
              <a:t> in </a:t>
            </a:r>
            <a:r>
              <a:rPr lang="en-US" sz="2800" dirty="0" err="1">
                <a:solidFill>
                  <a:srgbClr val="FF3300"/>
                </a:solidFill>
                <a:latin typeface="Times New Roman" panose="02020603050405020304" pitchFamily="18" charset="0"/>
                <a:ea typeface="Tahoma"/>
                <a:cs typeface="Times New Roman" panose="02020603050405020304" pitchFamily="18" charset="0"/>
                <a:sym typeface="Tahoma"/>
              </a:rPr>
              <a:t>hoa</a:t>
            </a:r>
            <a:r>
              <a:rPr lang="en-US" sz="2800" dirty="0">
                <a:solidFill>
                  <a:srgbClr val="FF3300"/>
                </a:solidFill>
                <a:latin typeface="Times New Roman" panose="02020603050405020304" pitchFamily="18" charset="0"/>
                <a:ea typeface="Tahoma"/>
                <a:cs typeface="Times New Roman" panose="02020603050405020304" pitchFamily="18" charset="0"/>
                <a:sym typeface="Tahoma"/>
              </a:rPr>
              <a:t> </a:t>
            </a:r>
            <a:r>
              <a:rPr lang="en-US" sz="2800" dirty="0" err="1">
                <a:solidFill>
                  <a:srgbClr val="FF3300"/>
                </a:solidFill>
                <a:latin typeface="Times New Roman" panose="02020603050405020304" pitchFamily="18" charset="0"/>
                <a:ea typeface="Tahoma"/>
                <a:cs typeface="Times New Roman" panose="02020603050405020304" pitchFamily="18" charset="0"/>
                <a:sym typeface="Tahoma"/>
              </a:rPr>
              <a:t>để</a:t>
            </a:r>
            <a:r>
              <a:rPr lang="en-US" sz="2800" dirty="0">
                <a:solidFill>
                  <a:srgbClr val="FF3300"/>
                </a:solidFill>
                <a:latin typeface="Times New Roman" panose="02020603050405020304" pitchFamily="18" charset="0"/>
                <a:ea typeface="Tahoma"/>
                <a:cs typeface="Times New Roman" panose="02020603050405020304" pitchFamily="18" charset="0"/>
                <a:sym typeface="Tahoma"/>
              </a:rPr>
              <a:t> </a:t>
            </a:r>
            <a:r>
              <a:rPr lang="en-US" sz="2800" dirty="0" err="1">
                <a:solidFill>
                  <a:srgbClr val="FF3300"/>
                </a:solidFill>
                <a:latin typeface="Times New Roman" panose="02020603050405020304" pitchFamily="18" charset="0"/>
                <a:ea typeface="Tahoma"/>
                <a:cs typeface="Times New Roman" panose="02020603050405020304" pitchFamily="18" charset="0"/>
                <a:sym typeface="Tahoma"/>
              </a:rPr>
              <a:t>viết</a:t>
            </a:r>
            <a:r>
              <a:rPr lang="en-US" sz="2800" dirty="0">
                <a:solidFill>
                  <a:srgbClr val="FF3300"/>
                </a:solidFill>
                <a:latin typeface="Times New Roman" panose="02020603050405020304" pitchFamily="18" charset="0"/>
                <a:ea typeface="Tahoma"/>
                <a:cs typeface="Times New Roman" panose="02020603050405020304" pitchFamily="18" charset="0"/>
                <a:sym typeface="Tahoma"/>
              </a:rPr>
              <a:t> </a:t>
            </a:r>
            <a:r>
              <a:rPr lang="en-US" sz="2800" dirty="0" err="1">
                <a:solidFill>
                  <a:srgbClr val="FF3300"/>
                </a:solidFill>
                <a:latin typeface="Times New Roman" panose="02020603050405020304" pitchFamily="18" charset="0"/>
                <a:ea typeface="Tahoma"/>
                <a:cs typeface="Times New Roman" panose="02020603050405020304" pitchFamily="18" charset="0"/>
                <a:sym typeface="Tahoma"/>
              </a:rPr>
              <a:t>đặt</a:t>
            </a:r>
            <a:r>
              <a:rPr lang="en-US" sz="2800" dirty="0">
                <a:solidFill>
                  <a:srgbClr val="FF3300"/>
                </a:solidFill>
                <a:latin typeface="Times New Roman" panose="02020603050405020304" pitchFamily="18" charset="0"/>
                <a:ea typeface="Tahoma"/>
                <a:cs typeface="Times New Roman" panose="02020603050405020304" pitchFamily="18" charset="0"/>
                <a:sym typeface="Tahoma"/>
              </a:rPr>
              <a:t> </a:t>
            </a:r>
            <a:r>
              <a:rPr lang="en-US" sz="2800" dirty="0" err="1">
                <a:solidFill>
                  <a:srgbClr val="FF3300"/>
                </a:solidFill>
                <a:latin typeface="Times New Roman" panose="02020603050405020304" pitchFamily="18" charset="0"/>
                <a:ea typeface="Tahoma"/>
                <a:cs typeface="Times New Roman" panose="02020603050405020304" pitchFamily="18" charset="0"/>
                <a:sym typeface="Tahoma"/>
              </a:rPr>
              <a:t>tên</a:t>
            </a:r>
            <a:r>
              <a:rPr lang="en-US" sz="2800" dirty="0">
                <a:solidFill>
                  <a:srgbClr val="FF3300"/>
                </a:solidFill>
                <a:latin typeface="Times New Roman" panose="02020603050405020304" pitchFamily="18" charset="0"/>
                <a:ea typeface="Tahoma"/>
                <a:cs typeface="Times New Roman" panose="02020603050405020304" pitchFamily="18" charset="0"/>
                <a:sym typeface="Tahoma"/>
              </a:rPr>
              <a:t> </a:t>
            </a:r>
            <a:r>
              <a:rPr lang="en-US" sz="2800" dirty="0" err="1">
                <a:solidFill>
                  <a:srgbClr val="FF3300"/>
                </a:solidFill>
                <a:latin typeface="Times New Roman" panose="02020603050405020304" pitchFamily="18" charset="0"/>
                <a:ea typeface="Tahoma"/>
                <a:cs typeface="Times New Roman" panose="02020603050405020304" pitchFamily="18" charset="0"/>
                <a:sym typeface="Tahoma"/>
              </a:rPr>
              <a:t>cho</a:t>
            </a:r>
            <a:r>
              <a:rPr lang="en-US" sz="2800" dirty="0">
                <a:solidFill>
                  <a:srgbClr val="FF3300"/>
                </a:solidFill>
                <a:latin typeface="Times New Roman" panose="02020603050405020304" pitchFamily="18" charset="0"/>
                <a:ea typeface="Tahoma"/>
                <a:cs typeface="Times New Roman" panose="02020603050405020304" pitchFamily="18" charset="0"/>
                <a:sym typeface="Tahoma"/>
              </a:rPr>
              <a:t> </a:t>
            </a:r>
            <a:r>
              <a:rPr lang="en-US" sz="2800" dirty="0" err="1">
                <a:solidFill>
                  <a:srgbClr val="FF3300"/>
                </a:solidFill>
                <a:latin typeface="Times New Roman" panose="02020603050405020304" pitchFamily="18" charset="0"/>
                <a:ea typeface="Tahoma"/>
                <a:cs typeface="Times New Roman" panose="02020603050405020304" pitchFamily="18" charset="0"/>
                <a:sym typeface="Tahoma"/>
              </a:rPr>
              <a:t>một</a:t>
            </a:r>
            <a:r>
              <a:rPr lang="en-US" sz="2800" dirty="0">
                <a:solidFill>
                  <a:srgbClr val="FF3300"/>
                </a:solidFill>
                <a:latin typeface="Times New Roman" panose="02020603050405020304" pitchFamily="18" charset="0"/>
                <a:ea typeface="Tahoma"/>
                <a:cs typeface="Times New Roman" panose="02020603050405020304" pitchFamily="18" charset="0"/>
                <a:sym typeface="Tahoma"/>
              </a:rPr>
              <a:t> </a:t>
            </a:r>
            <a:r>
              <a:rPr lang="en-US" sz="2800" dirty="0" err="1">
                <a:solidFill>
                  <a:srgbClr val="FF3300"/>
                </a:solidFill>
                <a:latin typeface="Times New Roman" panose="02020603050405020304" pitchFamily="18" charset="0"/>
                <a:ea typeface="Tahoma"/>
                <a:cs typeface="Times New Roman" panose="02020603050405020304" pitchFamily="18" charset="0"/>
                <a:sym typeface="Tahoma"/>
              </a:rPr>
              <a:t>tập</a:t>
            </a:r>
            <a:r>
              <a:rPr lang="en-US" sz="2800" dirty="0">
                <a:solidFill>
                  <a:srgbClr val="FF3300"/>
                </a:solidFill>
                <a:latin typeface="Times New Roman" panose="02020603050405020304" pitchFamily="18" charset="0"/>
                <a:ea typeface="Tahoma"/>
                <a:cs typeface="Times New Roman" panose="02020603050405020304" pitchFamily="18" charset="0"/>
                <a:sym typeface="Tahoma"/>
              </a:rPr>
              <a:t> </a:t>
            </a:r>
            <a:r>
              <a:rPr lang="en-US" sz="2800" dirty="0" err="1">
                <a:solidFill>
                  <a:srgbClr val="FF3300"/>
                </a:solidFill>
                <a:latin typeface="Times New Roman" panose="02020603050405020304" pitchFamily="18" charset="0"/>
                <a:ea typeface="Tahoma"/>
                <a:cs typeface="Times New Roman" panose="02020603050405020304" pitchFamily="18" charset="0"/>
                <a:sym typeface="Tahoma"/>
              </a:rPr>
              <a:t>hợp</a:t>
            </a:r>
            <a:endParaRPr sz="2800" dirty="0">
              <a:solidFill>
                <a:srgbClr val="FF3300"/>
              </a:solidFill>
              <a:latin typeface="Times New Roman" panose="02020603050405020304" pitchFamily="18" charset="0"/>
              <a:ea typeface="Tahoma"/>
              <a:cs typeface="Times New Roman" panose="02020603050405020304" pitchFamily="18" charset="0"/>
              <a:sym typeface="Tahoma"/>
            </a:endParaRPr>
          </a:p>
        </p:txBody>
      </p:sp>
      <p:sp>
        <p:nvSpPr>
          <p:cNvPr id="4" name="Google Shape;274;p11">
            <a:extLst>
              <a:ext uri="{FF2B5EF4-FFF2-40B4-BE49-F238E27FC236}">
                <a16:creationId xmlns:a16="http://schemas.microsoft.com/office/drawing/2014/main" id="{2B4F5C39-AE9D-40CA-9162-86091EF23B24}"/>
              </a:ext>
            </a:extLst>
          </p:cNvPr>
          <p:cNvSpPr txBox="1"/>
          <p:nvPr/>
        </p:nvSpPr>
        <p:spPr>
          <a:xfrm>
            <a:off x="4572000" y="4572000"/>
            <a:ext cx="838200" cy="4730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2500"/>
              <a:buFont typeface="Arial"/>
              <a:buNone/>
            </a:pPr>
            <a:r>
              <a:rPr lang="en-US" sz="2500" b="1">
                <a:solidFill>
                  <a:srgbClr val="0000FF"/>
                </a:solidFill>
                <a:latin typeface="Times New Roman" panose="02020603050405020304" pitchFamily="18" charset="0"/>
                <a:ea typeface="Arial"/>
                <a:cs typeface="Times New Roman" panose="02020603050405020304" pitchFamily="18" charset="0"/>
                <a:sym typeface="Arial"/>
              </a:rPr>
              <a:t>Sai</a:t>
            </a:r>
            <a:endParaRPr>
              <a:latin typeface="Times New Roman" panose="02020603050405020304" pitchFamily="18" charset="0"/>
              <a:cs typeface="Times New Roman" panose="02020603050405020304" pitchFamily="18" charset="0"/>
            </a:endParaRPr>
          </a:p>
        </p:txBody>
      </p:sp>
      <p:grpSp>
        <p:nvGrpSpPr>
          <p:cNvPr id="5" name="Google Shape;275;p11">
            <a:extLst>
              <a:ext uri="{FF2B5EF4-FFF2-40B4-BE49-F238E27FC236}">
                <a16:creationId xmlns:a16="http://schemas.microsoft.com/office/drawing/2014/main" id="{8AA5A427-3C40-4A9E-849A-155EBD0B488D}"/>
              </a:ext>
            </a:extLst>
          </p:cNvPr>
          <p:cNvGrpSpPr/>
          <p:nvPr/>
        </p:nvGrpSpPr>
        <p:grpSpPr>
          <a:xfrm>
            <a:off x="4524375" y="3581400"/>
            <a:ext cx="1981200" cy="533400"/>
            <a:chOff x="1440" y="1440"/>
            <a:chExt cx="1248" cy="336"/>
          </a:xfrm>
        </p:grpSpPr>
        <p:sp>
          <p:nvSpPr>
            <p:cNvPr id="6" name="Google Shape;276;p11">
              <a:extLst>
                <a:ext uri="{FF2B5EF4-FFF2-40B4-BE49-F238E27FC236}">
                  <a16:creationId xmlns:a16="http://schemas.microsoft.com/office/drawing/2014/main" id="{5EBFCD96-7739-42AA-9AA9-017CCC70D8C0}"/>
                </a:ext>
              </a:extLst>
            </p:cNvPr>
            <p:cNvSpPr txBox="1"/>
            <p:nvPr/>
          </p:nvSpPr>
          <p:spPr>
            <a:xfrm>
              <a:off x="1440" y="1440"/>
              <a:ext cx="1008" cy="2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2500"/>
                <a:buFont typeface="Arial"/>
                <a:buNone/>
              </a:pPr>
              <a:r>
                <a:rPr lang="en-US" sz="2500" b="1">
                  <a:solidFill>
                    <a:srgbClr val="0000FF"/>
                  </a:solidFill>
                  <a:latin typeface="Times New Roman" panose="02020603050405020304" pitchFamily="18" charset="0"/>
                  <a:ea typeface="Arial"/>
                  <a:cs typeface="Times New Roman" panose="02020603050405020304" pitchFamily="18" charset="0"/>
                  <a:sym typeface="Arial"/>
                </a:rPr>
                <a:t>Đúng</a:t>
              </a:r>
              <a:endParaRPr>
                <a:latin typeface="Times New Roman" panose="02020603050405020304" pitchFamily="18" charset="0"/>
                <a:cs typeface="Times New Roman" panose="02020603050405020304" pitchFamily="18" charset="0"/>
              </a:endParaRPr>
            </a:p>
          </p:txBody>
        </p:sp>
        <p:sp>
          <p:nvSpPr>
            <p:cNvPr id="7" name="Google Shape;277;p11">
              <a:extLst>
                <a:ext uri="{FF2B5EF4-FFF2-40B4-BE49-F238E27FC236}">
                  <a16:creationId xmlns:a16="http://schemas.microsoft.com/office/drawing/2014/main" id="{81DE6D0E-7CA7-4EDB-A752-7AB4090BCFB8}"/>
                </a:ext>
              </a:extLst>
            </p:cNvPr>
            <p:cNvSpPr/>
            <p:nvPr/>
          </p:nvSpPr>
          <p:spPr>
            <a:xfrm>
              <a:off x="2160" y="1440"/>
              <a:ext cx="528" cy="336"/>
            </a:xfrm>
            <a:prstGeom prst="rect">
              <a:avLst/>
            </a:prstGeom>
            <a:solidFill>
              <a:schemeClr val="lt1"/>
            </a:solidFill>
            <a:ln w="38100" cap="flat" cmpd="sng">
              <a:solidFill>
                <a:srgbClr val="00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panose="02020603050405020304" pitchFamily="18" charset="0"/>
                <a:ea typeface="Arial"/>
                <a:cs typeface="Times New Roman" panose="02020603050405020304" pitchFamily="18" charset="0"/>
                <a:sym typeface="Arial"/>
              </a:endParaRPr>
            </a:p>
          </p:txBody>
        </p:sp>
      </p:grpSp>
      <p:sp>
        <p:nvSpPr>
          <p:cNvPr id="8" name="Google Shape;278;p11">
            <a:extLst>
              <a:ext uri="{FF2B5EF4-FFF2-40B4-BE49-F238E27FC236}">
                <a16:creationId xmlns:a16="http://schemas.microsoft.com/office/drawing/2014/main" id="{16D8510A-8B8E-4729-BE7C-2259FFBE04C8}"/>
              </a:ext>
            </a:extLst>
          </p:cNvPr>
          <p:cNvSpPr/>
          <p:nvPr/>
        </p:nvSpPr>
        <p:spPr>
          <a:xfrm>
            <a:off x="5667375" y="4572000"/>
            <a:ext cx="838200" cy="533400"/>
          </a:xfrm>
          <a:prstGeom prst="rect">
            <a:avLst/>
          </a:prstGeom>
          <a:solidFill>
            <a:schemeClr val="lt1"/>
          </a:solidFill>
          <a:ln w="38100" cap="flat" cmpd="sng">
            <a:solidFill>
              <a:srgbClr val="00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panose="02020603050405020304" pitchFamily="18" charset="0"/>
              <a:ea typeface="Arial"/>
              <a:cs typeface="Times New Roman" panose="02020603050405020304" pitchFamily="18" charset="0"/>
              <a:sym typeface="Arial"/>
            </a:endParaRPr>
          </a:p>
        </p:txBody>
      </p:sp>
      <p:grpSp>
        <p:nvGrpSpPr>
          <p:cNvPr id="9" name="Google Shape;279;p11">
            <a:extLst>
              <a:ext uri="{FF2B5EF4-FFF2-40B4-BE49-F238E27FC236}">
                <a16:creationId xmlns:a16="http://schemas.microsoft.com/office/drawing/2014/main" id="{053BB4FD-CEF7-4118-84CB-3980731B9DC9}"/>
              </a:ext>
            </a:extLst>
          </p:cNvPr>
          <p:cNvGrpSpPr/>
          <p:nvPr/>
        </p:nvGrpSpPr>
        <p:grpSpPr>
          <a:xfrm>
            <a:off x="4572000" y="4572000"/>
            <a:ext cx="1933575" cy="533400"/>
            <a:chOff x="1470" y="2064"/>
            <a:chExt cx="1218" cy="336"/>
          </a:xfrm>
        </p:grpSpPr>
        <p:sp>
          <p:nvSpPr>
            <p:cNvPr id="10" name="Google Shape;280;p11">
              <a:extLst>
                <a:ext uri="{FF2B5EF4-FFF2-40B4-BE49-F238E27FC236}">
                  <a16:creationId xmlns:a16="http://schemas.microsoft.com/office/drawing/2014/main" id="{F0B0C777-A5D2-453F-B6BB-FB5291EB24D1}"/>
                </a:ext>
              </a:extLst>
            </p:cNvPr>
            <p:cNvSpPr txBox="1"/>
            <p:nvPr/>
          </p:nvSpPr>
          <p:spPr>
            <a:xfrm>
              <a:off x="1470" y="2064"/>
              <a:ext cx="528" cy="2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2500"/>
                <a:buFont typeface="Arial"/>
                <a:buNone/>
              </a:pPr>
              <a:r>
                <a:rPr lang="en-US" sz="2500" b="1">
                  <a:solidFill>
                    <a:srgbClr val="0000FF"/>
                  </a:solidFill>
                  <a:latin typeface="Times New Roman" panose="02020603050405020304" pitchFamily="18" charset="0"/>
                  <a:ea typeface="Arial"/>
                  <a:cs typeface="Times New Roman" panose="02020603050405020304" pitchFamily="18" charset="0"/>
                  <a:sym typeface="Arial"/>
                </a:rPr>
                <a:t>Sai</a:t>
              </a:r>
              <a:endParaRPr>
                <a:latin typeface="Times New Roman" panose="02020603050405020304" pitchFamily="18" charset="0"/>
                <a:cs typeface="Times New Roman" panose="02020603050405020304" pitchFamily="18" charset="0"/>
              </a:endParaRPr>
            </a:p>
          </p:txBody>
        </p:sp>
        <p:sp>
          <p:nvSpPr>
            <p:cNvPr id="11" name="Google Shape;281;p11">
              <a:extLst>
                <a:ext uri="{FF2B5EF4-FFF2-40B4-BE49-F238E27FC236}">
                  <a16:creationId xmlns:a16="http://schemas.microsoft.com/office/drawing/2014/main" id="{D844245B-3F21-49C0-9979-F3566B930F50}"/>
                </a:ext>
              </a:extLst>
            </p:cNvPr>
            <p:cNvSpPr/>
            <p:nvPr/>
          </p:nvSpPr>
          <p:spPr>
            <a:xfrm>
              <a:off x="2160" y="2064"/>
              <a:ext cx="528" cy="336"/>
            </a:xfrm>
            <a:prstGeom prst="rect">
              <a:avLst/>
            </a:prstGeom>
            <a:solidFill>
              <a:schemeClr val="lt1"/>
            </a:solidFill>
            <a:ln w="38100" cap="flat" cmpd="sng">
              <a:solidFill>
                <a:srgbClr val="00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panose="02020603050405020304" pitchFamily="18" charset="0"/>
                <a:ea typeface="Arial"/>
                <a:cs typeface="Times New Roman" panose="02020603050405020304" pitchFamily="18" charset="0"/>
                <a:sym typeface="Arial"/>
              </a:endParaRPr>
            </a:p>
          </p:txBody>
        </p:sp>
      </p:grpSp>
      <p:sp>
        <p:nvSpPr>
          <p:cNvPr id="12" name="Google Shape;282;p11">
            <a:extLst>
              <a:ext uri="{FF2B5EF4-FFF2-40B4-BE49-F238E27FC236}">
                <a16:creationId xmlns:a16="http://schemas.microsoft.com/office/drawing/2014/main" id="{DE1A1BCE-F72C-4987-BE47-54E7A06099B9}"/>
              </a:ext>
            </a:extLst>
          </p:cNvPr>
          <p:cNvSpPr txBox="1"/>
          <p:nvPr/>
        </p:nvSpPr>
        <p:spPr>
          <a:xfrm>
            <a:off x="5819775" y="3352800"/>
            <a:ext cx="685800" cy="8540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3300"/>
              </a:buClr>
              <a:buSzPts val="5000"/>
              <a:buFont typeface="Arial"/>
              <a:buNone/>
            </a:pPr>
            <a:r>
              <a:rPr lang="en-US" sz="5000" b="1">
                <a:solidFill>
                  <a:srgbClr val="FF3300"/>
                </a:solidFill>
                <a:latin typeface="Times New Roman" panose="02020603050405020304" pitchFamily="18" charset="0"/>
                <a:ea typeface="Arial"/>
                <a:cs typeface="Times New Roman" panose="02020603050405020304" pitchFamily="18" charset="0"/>
                <a:sym typeface="Arial"/>
              </a:rPr>
              <a:t>x</a:t>
            </a:r>
            <a:endParaRPr>
              <a:latin typeface="Times New Roman" panose="02020603050405020304" pitchFamily="18" charset="0"/>
              <a:cs typeface="Times New Roman" panose="02020603050405020304" pitchFamily="18" charset="0"/>
            </a:endParaRPr>
          </a:p>
        </p:txBody>
      </p:sp>
      <p:pic>
        <p:nvPicPr>
          <p:cNvPr id="13" name="Google Shape;283;p11">
            <a:extLst>
              <a:ext uri="{FF2B5EF4-FFF2-40B4-BE49-F238E27FC236}">
                <a16:creationId xmlns:a16="http://schemas.microsoft.com/office/drawing/2014/main" id="{B7762550-C4B1-48D3-B647-EB042977F193}"/>
              </a:ext>
            </a:extLst>
          </p:cNvPr>
          <p:cNvPicPr preferRelativeResize="0"/>
          <p:nvPr/>
        </p:nvPicPr>
        <p:blipFill rotWithShape="1">
          <a:blip r:embed="rId2">
            <a:alphaModFix/>
          </a:blip>
          <a:srcRect/>
          <a:stretch/>
        </p:blipFill>
        <p:spPr>
          <a:xfrm>
            <a:off x="10363200" y="6553200"/>
            <a:ext cx="304800" cy="304800"/>
          </a:xfrm>
          <a:prstGeom prst="rect">
            <a:avLst/>
          </a:prstGeom>
          <a:noFill/>
          <a:ln>
            <a:noFill/>
          </a:ln>
        </p:spPr>
      </p:pic>
      <p:sp>
        <p:nvSpPr>
          <p:cNvPr id="14" name="Google Shape;284;p11">
            <a:hlinkClick r:id="rId3" action="ppaction://hlinksldjump"/>
            <a:extLst>
              <a:ext uri="{FF2B5EF4-FFF2-40B4-BE49-F238E27FC236}">
                <a16:creationId xmlns:a16="http://schemas.microsoft.com/office/drawing/2014/main" id="{039DDCCF-767C-472B-9688-089491546669}"/>
              </a:ext>
            </a:extLst>
          </p:cNvPr>
          <p:cNvSpPr/>
          <p:nvPr/>
        </p:nvSpPr>
        <p:spPr>
          <a:xfrm>
            <a:off x="9677400" y="6062663"/>
            <a:ext cx="762000" cy="533400"/>
          </a:xfrm>
          <a:custGeom>
            <a:avLst/>
            <a:gdLst/>
            <a:ahLst/>
            <a:cxnLst/>
            <a:rect l="l" t="t" r="r" b="b"/>
            <a:pathLst>
              <a:path w="120000" h="120000" extrusionOk="0">
                <a:moveTo>
                  <a:pt x="0" y="0"/>
                </a:moveTo>
                <a:lnTo>
                  <a:pt x="120000" y="0"/>
                </a:lnTo>
                <a:lnTo>
                  <a:pt x="120000" y="120000"/>
                </a:lnTo>
                <a:lnTo>
                  <a:pt x="0" y="120000"/>
                </a:lnTo>
                <a:close/>
                <a:moveTo>
                  <a:pt x="28500" y="60000"/>
                </a:moveTo>
                <a:lnTo>
                  <a:pt x="91500" y="15000"/>
                </a:lnTo>
                <a:lnTo>
                  <a:pt x="91500" y="105000"/>
                </a:lnTo>
                <a:close/>
              </a:path>
              <a:path w="120000" h="120000" fill="darken" extrusionOk="0">
                <a:moveTo>
                  <a:pt x="28500" y="60000"/>
                </a:moveTo>
                <a:lnTo>
                  <a:pt x="91500" y="15000"/>
                </a:lnTo>
                <a:lnTo>
                  <a:pt x="91500" y="105000"/>
                </a:lnTo>
                <a:close/>
              </a:path>
              <a:path w="120000" h="120000" fill="none" extrusionOk="0">
                <a:moveTo>
                  <a:pt x="28500" y="60000"/>
                </a:moveTo>
                <a:lnTo>
                  <a:pt x="91500" y="15000"/>
                </a:lnTo>
                <a:lnTo>
                  <a:pt x="91500" y="105000"/>
                </a:lnTo>
                <a:close/>
              </a:path>
              <a:path w="120000" h="120000" fill="none"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1122003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78"/>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ppt_w</p:attrName>
                                        </p:attrNameLst>
                                      </p:cBhvr>
                                      <p:tavLst>
                                        <p:tav tm="0">
                                          <p:val>
                                            <p:strVal val="0"/>
                                          </p:val>
                                        </p:tav>
                                        <p:tav tm="100000">
                                          <p:val>
                                            <p:strVal val="#ppt_w"/>
                                          </p:val>
                                        </p:tav>
                                      </p:tavLst>
                                    </p:anim>
                                    <p:anim calcmode="lin" valueType="num">
                                      <p:cBhvr additive="base">
                                        <p:cTn id="13" dur="500"/>
                                        <p:tgtEl>
                                          <p:spTgt spid="1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9;p12">
            <a:extLst>
              <a:ext uri="{FF2B5EF4-FFF2-40B4-BE49-F238E27FC236}">
                <a16:creationId xmlns:a16="http://schemas.microsoft.com/office/drawing/2014/main" id="{82C9A0AE-F4B3-4437-8815-A1D8989CB438}"/>
              </a:ext>
            </a:extLst>
          </p:cNvPr>
          <p:cNvSpPr txBox="1"/>
          <p:nvPr/>
        </p:nvSpPr>
        <p:spPr>
          <a:xfrm>
            <a:off x="4724400" y="381000"/>
            <a:ext cx="2590800" cy="549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3000"/>
              <a:buFont typeface="Arial"/>
              <a:buNone/>
            </a:pPr>
            <a:r>
              <a:rPr lang="en-US" sz="3000" b="1">
                <a:solidFill>
                  <a:srgbClr val="0000FF"/>
                </a:solidFill>
                <a:latin typeface="Times New Roman" panose="02020603050405020304" pitchFamily="18" charset="0"/>
                <a:ea typeface="Arial"/>
                <a:cs typeface="Times New Roman" panose="02020603050405020304" pitchFamily="18" charset="0"/>
                <a:sym typeface="Arial"/>
              </a:rPr>
              <a:t>CÂU SỐ 4</a:t>
            </a:r>
            <a:endParaRPr>
              <a:latin typeface="Times New Roman" panose="02020603050405020304" pitchFamily="18" charset="0"/>
              <a:cs typeface="Times New Roman" panose="02020603050405020304" pitchFamily="18" charset="0"/>
            </a:endParaRPr>
          </a:p>
        </p:txBody>
      </p:sp>
      <p:pic>
        <p:nvPicPr>
          <p:cNvPr id="3" name="Google Shape;290;p12">
            <a:extLst>
              <a:ext uri="{FF2B5EF4-FFF2-40B4-BE49-F238E27FC236}">
                <a16:creationId xmlns:a16="http://schemas.microsoft.com/office/drawing/2014/main" id="{2A109737-CF9A-4FB5-A101-A3E70B45E7F8}"/>
              </a:ext>
            </a:extLst>
          </p:cNvPr>
          <p:cNvPicPr preferRelativeResize="0"/>
          <p:nvPr/>
        </p:nvPicPr>
        <p:blipFill rotWithShape="1">
          <a:blip r:embed="rId2">
            <a:alphaModFix/>
          </a:blip>
          <a:srcRect/>
          <a:stretch/>
        </p:blipFill>
        <p:spPr>
          <a:xfrm>
            <a:off x="10363200" y="6553200"/>
            <a:ext cx="304800" cy="304800"/>
          </a:xfrm>
          <a:prstGeom prst="rect">
            <a:avLst/>
          </a:prstGeom>
          <a:noFill/>
          <a:ln>
            <a:noFill/>
          </a:ln>
        </p:spPr>
      </p:pic>
      <p:pic>
        <p:nvPicPr>
          <p:cNvPr id="4" name="Google Shape;291;p12">
            <a:extLst>
              <a:ext uri="{FF2B5EF4-FFF2-40B4-BE49-F238E27FC236}">
                <a16:creationId xmlns:a16="http://schemas.microsoft.com/office/drawing/2014/main" id="{DE7B2E78-B112-44F8-9C9F-27DEA1CC8E70}"/>
              </a:ext>
            </a:extLst>
          </p:cNvPr>
          <p:cNvPicPr preferRelativeResize="0"/>
          <p:nvPr/>
        </p:nvPicPr>
        <p:blipFill rotWithShape="1">
          <a:blip r:embed="rId2">
            <a:alphaModFix/>
          </a:blip>
          <a:srcRect/>
          <a:stretch/>
        </p:blipFill>
        <p:spPr>
          <a:xfrm>
            <a:off x="10363200" y="6553200"/>
            <a:ext cx="304800" cy="304800"/>
          </a:xfrm>
          <a:prstGeom prst="rect">
            <a:avLst/>
          </a:prstGeom>
          <a:noFill/>
          <a:ln>
            <a:noFill/>
          </a:ln>
        </p:spPr>
      </p:pic>
      <p:pic>
        <p:nvPicPr>
          <p:cNvPr id="5" name="Google Shape;292;p12">
            <a:extLst>
              <a:ext uri="{FF2B5EF4-FFF2-40B4-BE49-F238E27FC236}">
                <a16:creationId xmlns:a16="http://schemas.microsoft.com/office/drawing/2014/main" id="{2DBB58D8-B981-442F-B10B-AD5B3C8C6EBA}"/>
              </a:ext>
            </a:extLst>
          </p:cNvPr>
          <p:cNvPicPr preferRelativeResize="0"/>
          <p:nvPr/>
        </p:nvPicPr>
        <p:blipFill rotWithShape="1">
          <a:blip r:embed="rId2">
            <a:alphaModFix/>
          </a:blip>
          <a:srcRect/>
          <a:stretch/>
        </p:blipFill>
        <p:spPr>
          <a:xfrm>
            <a:off x="10363200" y="6553200"/>
            <a:ext cx="304800" cy="304800"/>
          </a:xfrm>
          <a:prstGeom prst="rect">
            <a:avLst/>
          </a:prstGeom>
          <a:noFill/>
          <a:ln>
            <a:noFill/>
          </a:ln>
        </p:spPr>
      </p:pic>
      <p:sp>
        <p:nvSpPr>
          <p:cNvPr id="6" name="Google Shape;293;p12">
            <a:hlinkClick r:id="rId3" action="ppaction://hlinksldjump"/>
            <a:extLst>
              <a:ext uri="{FF2B5EF4-FFF2-40B4-BE49-F238E27FC236}">
                <a16:creationId xmlns:a16="http://schemas.microsoft.com/office/drawing/2014/main" id="{53C9A6A3-C6D0-4282-BB4C-6F1F8CA4C8FB}"/>
              </a:ext>
            </a:extLst>
          </p:cNvPr>
          <p:cNvSpPr/>
          <p:nvPr/>
        </p:nvSpPr>
        <p:spPr>
          <a:xfrm>
            <a:off x="9677400" y="6062663"/>
            <a:ext cx="762000" cy="533400"/>
          </a:xfrm>
          <a:custGeom>
            <a:avLst/>
            <a:gdLst/>
            <a:ahLst/>
            <a:cxnLst/>
            <a:rect l="l" t="t" r="r" b="b"/>
            <a:pathLst>
              <a:path w="120000" h="120000" extrusionOk="0">
                <a:moveTo>
                  <a:pt x="0" y="0"/>
                </a:moveTo>
                <a:lnTo>
                  <a:pt x="120000" y="0"/>
                </a:lnTo>
                <a:lnTo>
                  <a:pt x="120000" y="120000"/>
                </a:lnTo>
                <a:lnTo>
                  <a:pt x="0" y="120000"/>
                </a:lnTo>
                <a:close/>
                <a:moveTo>
                  <a:pt x="28500" y="60000"/>
                </a:moveTo>
                <a:lnTo>
                  <a:pt x="91500" y="15000"/>
                </a:lnTo>
                <a:lnTo>
                  <a:pt x="91500" y="105000"/>
                </a:lnTo>
                <a:close/>
              </a:path>
              <a:path w="120000" h="120000" fill="darken" extrusionOk="0">
                <a:moveTo>
                  <a:pt x="28500" y="60000"/>
                </a:moveTo>
                <a:lnTo>
                  <a:pt x="91500" y="15000"/>
                </a:lnTo>
                <a:lnTo>
                  <a:pt x="91500" y="105000"/>
                </a:lnTo>
                <a:close/>
              </a:path>
              <a:path w="120000" h="120000" fill="none" extrusionOk="0">
                <a:moveTo>
                  <a:pt x="28500" y="60000"/>
                </a:moveTo>
                <a:lnTo>
                  <a:pt x="91500" y="15000"/>
                </a:lnTo>
                <a:lnTo>
                  <a:pt x="91500" y="105000"/>
                </a:lnTo>
                <a:close/>
              </a:path>
              <a:path w="120000" h="120000" fill="none"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7" name="Google Shape;294;p12">
            <a:extLst>
              <a:ext uri="{FF2B5EF4-FFF2-40B4-BE49-F238E27FC236}">
                <a16:creationId xmlns:a16="http://schemas.microsoft.com/office/drawing/2014/main" id="{B0F2BF41-8088-40D5-9CCB-D42D6606CB42}"/>
              </a:ext>
            </a:extLst>
          </p:cNvPr>
          <p:cNvSpPr txBox="1"/>
          <p:nvPr/>
        </p:nvSpPr>
        <p:spPr>
          <a:xfrm>
            <a:off x="1382713" y="1412624"/>
            <a:ext cx="9782592" cy="12464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3300"/>
              </a:buClr>
              <a:buSzPts val="3000"/>
              <a:buFont typeface="Arial"/>
              <a:buNone/>
            </a:pPr>
            <a:r>
              <a:rPr lang="en-US" sz="3000" dirty="0" err="1">
                <a:solidFill>
                  <a:srgbClr val="FF3300"/>
                </a:solidFill>
                <a:latin typeface="Times New Roman" panose="02020603050405020304" pitchFamily="18" charset="0"/>
                <a:ea typeface="Arial"/>
                <a:cs typeface="Times New Roman" panose="02020603050405020304" pitchFamily="18" charset="0"/>
                <a:sym typeface="Arial"/>
              </a:rPr>
              <a:t>Tập</a:t>
            </a:r>
            <a:r>
              <a:rPr lang="en-US" sz="30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000" dirty="0" err="1">
                <a:solidFill>
                  <a:srgbClr val="FF3300"/>
                </a:solidFill>
                <a:latin typeface="Times New Roman" panose="02020603050405020304" pitchFamily="18" charset="0"/>
                <a:ea typeface="Arial"/>
                <a:cs typeface="Times New Roman" panose="02020603050405020304" pitchFamily="18" charset="0"/>
                <a:sym typeface="Arial"/>
              </a:rPr>
              <a:t>hợp</a:t>
            </a:r>
            <a:r>
              <a:rPr lang="en-US" sz="3000" dirty="0">
                <a:solidFill>
                  <a:srgbClr val="FF3300"/>
                </a:solidFill>
                <a:latin typeface="Times New Roman" panose="02020603050405020304" pitchFamily="18" charset="0"/>
                <a:ea typeface="Arial"/>
                <a:cs typeface="Times New Roman" panose="02020603050405020304" pitchFamily="18" charset="0"/>
                <a:sym typeface="Arial"/>
              </a:rPr>
              <a:t>:                                </a:t>
            </a:r>
            <a:endParaRPr dirty="0">
              <a:latin typeface="Times New Roman" panose="02020603050405020304" pitchFamily="18" charset="0"/>
              <a:cs typeface="Times New Roman" panose="02020603050405020304" pitchFamily="18" charset="0"/>
            </a:endParaRPr>
          </a:p>
          <a:p>
            <a:pPr marL="0" marR="0" lvl="0" indent="0" algn="l" rtl="0">
              <a:spcBef>
                <a:spcPts val="1500"/>
              </a:spcBef>
              <a:spcAft>
                <a:spcPts val="0"/>
              </a:spcAft>
              <a:buClr>
                <a:srgbClr val="FF3300"/>
              </a:buClr>
              <a:buSzPts val="3000"/>
              <a:buFont typeface="Arial"/>
              <a:buNone/>
            </a:pPr>
            <a:r>
              <a:rPr lang="en-US" sz="3000" dirty="0" err="1">
                <a:solidFill>
                  <a:srgbClr val="FF3300"/>
                </a:solidFill>
                <a:latin typeface="Times New Roman" panose="02020603050405020304" pitchFamily="18" charset="0"/>
                <a:ea typeface="Arial"/>
                <a:cs typeface="Times New Roman" panose="02020603050405020304" pitchFamily="18" charset="0"/>
                <a:sym typeface="Arial"/>
              </a:rPr>
              <a:t>Số</a:t>
            </a:r>
            <a:r>
              <a:rPr lang="en-US" sz="3000" dirty="0">
                <a:solidFill>
                  <a:srgbClr val="FF3300"/>
                </a:solidFill>
                <a:latin typeface="Times New Roman" panose="02020603050405020304" pitchFamily="18" charset="0"/>
                <a:ea typeface="Arial"/>
                <a:cs typeface="Times New Roman" panose="02020603050405020304" pitchFamily="18" charset="0"/>
                <a:sym typeface="Arial"/>
              </a:rPr>
              <a:t> 5 </a:t>
            </a:r>
            <a:r>
              <a:rPr lang="en-US" sz="3000" dirty="0" err="1">
                <a:solidFill>
                  <a:srgbClr val="FF3300"/>
                </a:solidFill>
                <a:latin typeface="Times New Roman" panose="02020603050405020304" pitchFamily="18" charset="0"/>
                <a:ea typeface="Arial"/>
                <a:cs typeface="Times New Roman" panose="02020603050405020304" pitchFamily="18" charset="0"/>
                <a:sym typeface="Arial"/>
              </a:rPr>
              <a:t>không</a:t>
            </a:r>
            <a:r>
              <a:rPr lang="en-US" sz="30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000" dirty="0" err="1">
                <a:solidFill>
                  <a:srgbClr val="FF3300"/>
                </a:solidFill>
                <a:latin typeface="Times New Roman" panose="02020603050405020304" pitchFamily="18" charset="0"/>
                <a:ea typeface="Arial"/>
                <a:cs typeface="Times New Roman" panose="02020603050405020304" pitchFamily="18" charset="0"/>
                <a:sym typeface="Arial"/>
              </a:rPr>
              <a:t>phải</a:t>
            </a:r>
            <a:r>
              <a:rPr lang="en-US" sz="30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000" dirty="0" err="1">
                <a:solidFill>
                  <a:srgbClr val="FF3300"/>
                </a:solidFill>
                <a:latin typeface="Times New Roman" panose="02020603050405020304" pitchFamily="18" charset="0"/>
                <a:ea typeface="Arial"/>
                <a:cs typeface="Times New Roman" panose="02020603050405020304" pitchFamily="18" charset="0"/>
                <a:sym typeface="Arial"/>
              </a:rPr>
              <a:t>là</a:t>
            </a:r>
            <a:r>
              <a:rPr lang="en-US" sz="30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000" dirty="0" err="1">
                <a:solidFill>
                  <a:srgbClr val="FF3300"/>
                </a:solidFill>
                <a:latin typeface="Times New Roman" panose="02020603050405020304" pitchFamily="18" charset="0"/>
                <a:ea typeface="Arial"/>
                <a:cs typeface="Times New Roman" panose="02020603050405020304" pitchFamily="18" charset="0"/>
                <a:sym typeface="Arial"/>
              </a:rPr>
              <a:t>phần</a:t>
            </a:r>
            <a:r>
              <a:rPr lang="en-US" sz="30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000" dirty="0" err="1">
                <a:solidFill>
                  <a:srgbClr val="FF3300"/>
                </a:solidFill>
                <a:latin typeface="Times New Roman" panose="02020603050405020304" pitchFamily="18" charset="0"/>
                <a:ea typeface="Arial"/>
                <a:cs typeface="Times New Roman" panose="02020603050405020304" pitchFamily="18" charset="0"/>
                <a:sym typeface="Arial"/>
              </a:rPr>
              <a:t>tử</a:t>
            </a:r>
            <a:r>
              <a:rPr lang="en-US" sz="30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000" dirty="0" err="1">
                <a:solidFill>
                  <a:srgbClr val="FF3300"/>
                </a:solidFill>
                <a:latin typeface="Times New Roman" panose="02020603050405020304" pitchFamily="18" charset="0"/>
                <a:ea typeface="Arial"/>
                <a:cs typeface="Times New Roman" panose="02020603050405020304" pitchFamily="18" charset="0"/>
                <a:sym typeface="Arial"/>
              </a:rPr>
              <a:t>của</a:t>
            </a:r>
            <a:r>
              <a:rPr lang="en-US" sz="30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000" dirty="0" err="1">
                <a:solidFill>
                  <a:srgbClr val="FF3300"/>
                </a:solidFill>
                <a:latin typeface="Times New Roman" panose="02020603050405020304" pitchFamily="18" charset="0"/>
                <a:ea typeface="Arial"/>
                <a:cs typeface="Times New Roman" panose="02020603050405020304" pitchFamily="18" charset="0"/>
                <a:sym typeface="Arial"/>
              </a:rPr>
              <a:t>tập</a:t>
            </a:r>
            <a:r>
              <a:rPr lang="en-US" sz="30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000" dirty="0" err="1">
                <a:solidFill>
                  <a:srgbClr val="FF3300"/>
                </a:solidFill>
                <a:latin typeface="Times New Roman" panose="02020603050405020304" pitchFamily="18" charset="0"/>
                <a:ea typeface="Arial"/>
                <a:cs typeface="Times New Roman" panose="02020603050405020304" pitchFamily="18" charset="0"/>
                <a:sym typeface="Arial"/>
              </a:rPr>
              <a:t>hợp</a:t>
            </a:r>
            <a:r>
              <a:rPr lang="en-US" sz="3000" dirty="0">
                <a:solidFill>
                  <a:srgbClr val="FF3300"/>
                </a:solidFill>
                <a:latin typeface="Times New Roman" panose="02020603050405020304" pitchFamily="18" charset="0"/>
                <a:ea typeface="Arial"/>
                <a:cs typeface="Times New Roman" panose="02020603050405020304" pitchFamily="18" charset="0"/>
                <a:sym typeface="Arial"/>
              </a:rPr>
              <a:t> A </a:t>
            </a:r>
            <a:r>
              <a:rPr lang="en-US" sz="3000" dirty="0" err="1">
                <a:solidFill>
                  <a:srgbClr val="FF3300"/>
                </a:solidFill>
                <a:latin typeface="Times New Roman" panose="02020603050405020304" pitchFamily="18" charset="0"/>
                <a:ea typeface="Arial"/>
                <a:cs typeface="Times New Roman" panose="02020603050405020304" pitchFamily="18" charset="0"/>
                <a:sym typeface="Arial"/>
              </a:rPr>
              <a:t>đúng</a:t>
            </a:r>
            <a:r>
              <a:rPr lang="en-US" sz="3000" dirty="0">
                <a:solidFill>
                  <a:srgbClr val="FF3300"/>
                </a:solidFill>
                <a:latin typeface="Times New Roman" panose="02020603050405020304" pitchFamily="18" charset="0"/>
                <a:ea typeface="Arial"/>
                <a:cs typeface="Times New Roman" panose="02020603050405020304" pitchFamily="18" charset="0"/>
                <a:sym typeface="Arial"/>
              </a:rPr>
              <a:t> hay </a:t>
            </a:r>
            <a:r>
              <a:rPr lang="en-US" sz="3000" dirty="0" err="1">
                <a:solidFill>
                  <a:srgbClr val="FF3300"/>
                </a:solidFill>
                <a:latin typeface="Times New Roman" panose="02020603050405020304" pitchFamily="18" charset="0"/>
                <a:ea typeface="Arial"/>
                <a:cs typeface="Times New Roman" panose="02020603050405020304" pitchFamily="18" charset="0"/>
                <a:sym typeface="Arial"/>
              </a:rPr>
              <a:t>sai</a:t>
            </a:r>
            <a:r>
              <a:rPr lang="en-US" sz="3000" dirty="0">
                <a:solidFill>
                  <a:srgbClr val="FF3300"/>
                </a:solidFill>
                <a:latin typeface="Times New Roman" panose="02020603050405020304" pitchFamily="18" charset="0"/>
                <a:ea typeface="Arial"/>
                <a:cs typeface="Times New Roman" panose="02020603050405020304" pitchFamily="18" charset="0"/>
                <a:sym typeface="Arial"/>
              </a:rPr>
              <a:t>?</a:t>
            </a:r>
            <a:endParaRPr sz="3000" dirty="0">
              <a:solidFill>
                <a:srgbClr val="FF3300"/>
              </a:solidFill>
              <a:latin typeface="Times New Roman" panose="02020603050405020304" pitchFamily="18" charset="0"/>
              <a:ea typeface="Arial"/>
              <a:cs typeface="Times New Roman" panose="02020603050405020304" pitchFamily="18" charset="0"/>
              <a:sym typeface="Arial"/>
            </a:endParaRPr>
          </a:p>
        </p:txBody>
      </p:sp>
      <p:sp>
        <p:nvSpPr>
          <p:cNvPr id="8" name="Google Shape;295;p12">
            <a:extLst>
              <a:ext uri="{FF2B5EF4-FFF2-40B4-BE49-F238E27FC236}">
                <a16:creationId xmlns:a16="http://schemas.microsoft.com/office/drawing/2014/main" id="{BCCDE3C3-3A79-4251-A2F1-93A362EEB059}"/>
              </a:ext>
            </a:extLst>
          </p:cNvPr>
          <p:cNvSpPr txBox="1"/>
          <p:nvPr/>
        </p:nvSpPr>
        <p:spPr>
          <a:xfrm>
            <a:off x="4543425" y="4648200"/>
            <a:ext cx="838200" cy="4730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2500"/>
              <a:buFont typeface="Arial"/>
              <a:buNone/>
            </a:pPr>
            <a:r>
              <a:rPr lang="en-US" sz="2500" b="1">
                <a:solidFill>
                  <a:srgbClr val="0000FF"/>
                </a:solidFill>
                <a:latin typeface="Times New Roman" panose="02020603050405020304" pitchFamily="18" charset="0"/>
                <a:ea typeface="Arial"/>
                <a:cs typeface="Times New Roman" panose="02020603050405020304" pitchFamily="18" charset="0"/>
                <a:sym typeface="Arial"/>
              </a:rPr>
              <a:t>Sai</a:t>
            </a:r>
            <a:endParaRPr>
              <a:latin typeface="Times New Roman" panose="02020603050405020304" pitchFamily="18" charset="0"/>
              <a:cs typeface="Times New Roman" panose="02020603050405020304" pitchFamily="18" charset="0"/>
            </a:endParaRPr>
          </a:p>
        </p:txBody>
      </p:sp>
      <p:grpSp>
        <p:nvGrpSpPr>
          <p:cNvPr id="9" name="Google Shape;296;p12">
            <a:extLst>
              <a:ext uri="{FF2B5EF4-FFF2-40B4-BE49-F238E27FC236}">
                <a16:creationId xmlns:a16="http://schemas.microsoft.com/office/drawing/2014/main" id="{1C5C3EB2-397B-471E-9DA3-92E4A2CF8B95}"/>
              </a:ext>
            </a:extLst>
          </p:cNvPr>
          <p:cNvGrpSpPr/>
          <p:nvPr/>
        </p:nvGrpSpPr>
        <p:grpSpPr>
          <a:xfrm>
            <a:off x="4495800" y="3657600"/>
            <a:ext cx="1981200" cy="533400"/>
            <a:chOff x="1440" y="1440"/>
            <a:chExt cx="1248" cy="336"/>
          </a:xfrm>
        </p:grpSpPr>
        <p:sp>
          <p:nvSpPr>
            <p:cNvPr id="10" name="Google Shape;297;p12">
              <a:extLst>
                <a:ext uri="{FF2B5EF4-FFF2-40B4-BE49-F238E27FC236}">
                  <a16:creationId xmlns:a16="http://schemas.microsoft.com/office/drawing/2014/main" id="{B1CC1192-CD9C-403E-8EEB-C6BB446FC6BF}"/>
                </a:ext>
              </a:extLst>
            </p:cNvPr>
            <p:cNvSpPr txBox="1"/>
            <p:nvPr/>
          </p:nvSpPr>
          <p:spPr>
            <a:xfrm>
              <a:off x="1440" y="1440"/>
              <a:ext cx="1008" cy="2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2500"/>
                <a:buFont typeface="Arial"/>
                <a:buNone/>
              </a:pPr>
              <a:r>
                <a:rPr lang="en-US" sz="2500" b="1">
                  <a:solidFill>
                    <a:srgbClr val="0000FF"/>
                  </a:solidFill>
                  <a:latin typeface="Times New Roman" panose="02020603050405020304" pitchFamily="18" charset="0"/>
                  <a:ea typeface="Arial"/>
                  <a:cs typeface="Times New Roman" panose="02020603050405020304" pitchFamily="18" charset="0"/>
                  <a:sym typeface="Arial"/>
                </a:rPr>
                <a:t>Đúng</a:t>
              </a:r>
              <a:endParaRPr>
                <a:latin typeface="Times New Roman" panose="02020603050405020304" pitchFamily="18" charset="0"/>
                <a:cs typeface="Times New Roman" panose="02020603050405020304" pitchFamily="18" charset="0"/>
              </a:endParaRPr>
            </a:p>
          </p:txBody>
        </p:sp>
        <p:sp>
          <p:nvSpPr>
            <p:cNvPr id="11" name="Google Shape;298;p12">
              <a:extLst>
                <a:ext uri="{FF2B5EF4-FFF2-40B4-BE49-F238E27FC236}">
                  <a16:creationId xmlns:a16="http://schemas.microsoft.com/office/drawing/2014/main" id="{13925414-416E-41C7-B7CC-20643A1D58FF}"/>
                </a:ext>
              </a:extLst>
            </p:cNvPr>
            <p:cNvSpPr/>
            <p:nvPr/>
          </p:nvSpPr>
          <p:spPr>
            <a:xfrm>
              <a:off x="2160" y="1440"/>
              <a:ext cx="528" cy="336"/>
            </a:xfrm>
            <a:prstGeom prst="rect">
              <a:avLst/>
            </a:prstGeom>
            <a:solidFill>
              <a:schemeClr val="lt1"/>
            </a:solidFill>
            <a:ln w="38100" cap="flat" cmpd="sng">
              <a:solidFill>
                <a:srgbClr val="00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panose="02020603050405020304" pitchFamily="18" charset="0"/>
                <a:ea typeface="Arial"/>
                <a:cs typeface="Times New Roman" panose="02020603050405020304" pitchFamily="18" charset="0"/>
                <a:sym typeface="Arial"/>
              </a:endParaRPr>
            </a:p>
          </p:txBody>
        </p:sp>
      </p:grpSp>
      <p:sp>
        <p:nvSpPr>
          <p:cNvPr id="12" name="Google Shape;299;p12">
            <a:extLst>
              <a:ext uri="{FF2B5EF4-FFF2-40B4-BE49-F238E27FC236}">
                <a16:creationId xmlns:a16="http://schemas.microsoft.com/office/drawing/2014/main" id="{F51C72EA-D9DD-4A5E-853D-B873B69DB4FE}"/>
              </a:ext>
            </a:extLst>
          </p:cNvPr>
          <p:cNvSpPr/>
          <p:nvPr/>
        </p:nvSpPr>
        <p:spPr>
          <a:xfrm>
            <a:off x="5638800" y="4648200"/>
            <a:ext cx="838200" cy="533400"/>
          </a:xfrm>
          <a:prstGeom prst="rect">
            <a:avLst/>
          </a:prstGeom>
          <a:solidFill>
            <a:schemeClr val="lt1"/>
          </a:solidFill>
          <a:ln w="38100" cap="flat" cmpd="sng">
            <a:solidFill>
              <a:srgbClr val="00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panose="02020603050405020304" pitchFamily="18" charset="0"/>
              <a:ea typeface="Arial"/>
              <a:cs typeface="Times New Roman" panose="02020603050405020304" pitchFamily="18" charset="0"/>
              <a:sym typeface="Arial"/>
            </a:endParaRPr>
          </a:p>
        </p:txBody>
      </p:sp>
      <p:grpSp>
        <p:nvGrpSpPr>
          <p:cNvPr id="13" name="Google Shape;300;p12">
            <a:extLst>
              <a:ext uri="{FF2B5EF4-FFF2-40B4-BE49-F238E27FC236}">
                <a16:creationId xmlns:a16="http://schemas.microsoft.com/office/drawing/2014/main" id="{75CD55D8-AEF0-4CB9-B95F-C827FC4F0BBF}"/>
              </a:ext>
            </a:extLst>
          </p:cNvPr>
          <p:cNvGrpSpPr/>
          <p:nvPr/>
        </p:nvGrpSpPr>
        <p:grpSpPr>
          <a:xfrm>
            <a:off x="4543425" y="4648200"/>
            <a:ext cx="1933575" cy="533400"/>
            <a:chOff x="1470" y="2064"/>
            <a:chExt cx="1218" cy="336"/>
          </a:xfrm>
        </p:grpSpPr>
        <p:sp>
          <p:nvSpPr>
            <p:cNvPr id="14" name="Google Shape;301;p12">
              <a:extLst>
                <a:ext uri="{FF2B5EF4-FFF2-40B4-BE49-F238E27FC236}">
                  <a16:creationId xmlns:a16="http://schemas.microsoft.com/office/drawing/2014/main" id="{3E23A5FC-0A3F-47B7-9550-F3D6E49DD0A7}"/>
                </a:ext>
              </a:extLst>
            </p:cNvPr>
            <p:cNvSpPr txBox="1"/>
            <p:nvPr/>
          </p:nvSpPr>
          <p:spPr>
            <a:xfrm>
              <a:off x="1470" y="2064"/>
              <a:ext cx="528" cy="2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2500"/>
                <a:buFont typeface="Arial"/>
                <a:buNone/>
              </a:pPr>
              <a:r>
                <a:rPr lang="en-US" sz="2500" b="1">
                  <a:solidFill>
                    <a:srgbClr val="0000FF"/>
                  </a:solidFill>
                  <a:latin typeface="Times New Roman" panose="02020603050405020304" pitchFamily="18" charset="0"/>
                  <a:ea typeface="Arial"/>
                  <a:cs typeface="Times New Roman" panose="02020603050405020304" pitchFamily="18" charset="0"/>
                  <a:sym typeface="Arial"/>
                </a:rPr>
                <a:t>Sai</a:t>
              </a:r>
              <a:endParaRPr>
                <a:latin typeface="Times New Roman" panose="02020603050405020304" pitchFamily="18" charset="0"/>
                <a:cs typeface="Times New Roman" panose="02020603050405020304" pitchFamily="18" charset="0"/>
              </a:endParaRPr>
            </a:p>
          </p:txBody>
        </p:sp>
        <p:sp>
          <p:nvSpPr>
            <p:cNvPr id="15" name="Google Shape;302;p12">
              <a:extLst>
                <a:ext uri="{FF2B5EF4-FFF2-40B4-BE49-F238E27FC236}">
                  <a16:creationId xmlns:a16="http://schemas.microsoft.com/office/drawing/2014/main" id="{7EE8D59E-569F-4CF2-BAFA-A20200D7840D}"/>
                </a:ext>
              </a:extLst>
            </p:cNvPr>
            <p:cNvSpPr/>
            <p:nvPr/>
          </p:nvSpPr>
          <p:spPr>
            <a:xfrm>
              <a:off x="2160" y="2064"/>
              <a:ext cx="528" cy="336"/>
            </a:xfrm>
            <a:prstGeom prst="rect">
              <a:avLst/>
            </a:prstGeom>
            <a:solidFill>
              <a:schemeClr val="lt1"/>
            </a:solidFill>
            <a:ln w="38100" cap="flat" cmpd="sng">
              <a:solidFill>
                <a:srgbClr val="00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Times New Roman" panose="02020603050405020304" pitchFamily="18" charset="0"/>
                <a:ea typeface="Arial"/>
                <a:cs typeface="Times New Roman" panose="02020603050405020304" pitchFamily="18" charset="0"/>
                <a:sym typeface="Arial"/>
              </a:endParaRPr>
            </a:p>
          </p:txBody>
        </p:sp>
      </p:grpSp>
      <p:sp>
        <p:nvSpPr>
          <p:cNvPr id="16" name="Google Shape;303;p12">
            <a:extLst>
              <a:ext uri="{FF2B5EF4-FFF2-40B4-BE49-F238E27FC236}">
                <a16:creationId xmlns:a16="http://schemas.microsoft.com/office/drawing/2014/main" id="{95DD238D-AF61-4C4B-9104-B77E1F85A56F}"/>
              </a:ext>
            </a:extLst>
          </p:cNvPr>
          <p:cNvSpPr txBox="1"/>
          <p:nvPr/>
        </p:nvSpPr>
        <p:spPr>
          <a:xfrm>
            <a:off x="5715000" y="4648200"/>
            <a:ext cx="685800" cy="5794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3300"/>
              </a:buClr>
              <a:buSzPts val="3200"/>
              <a:buFont typeface="Times New Roman"/>
              <a:buNone/>
            </a:pPr>
            <a:r>
              <a:rPr lang="en-US" sz="3200" b="1">
                <a:solidFill>
                  <a:srgbClr val="FF3300"/>
                </a:solidFill>
                <a:latin typeface="Times New Roman" panose="02020603050405020304" pitchFamily="18" charset="0"/>
                <a:ea typeface="Times New Roman"/>
                <a:cs typeface="Times New Roman" panose="02020603050405020304" pitchFamily="18" charset="0"/>
                <a:sym typeface="Times New Roman"/>
              </a:rPr>
              <a:t>X</a:t>
            </a:r>
            <a:endParaRPr>
              <a:latin typeface="Times New Roman" panose="02020603050405020304" pitchFamily="18" charset="0"/>
              <a:cs typeface="Times New Roman" panose="02020603050405020304" pitchFamily="18" charset="0"/>
            </a:endParaRPr>
          </a:p>
        </p:txBody>
      </p:sp>
      <p:pic>
        <p:nvPicPr>
          <p:cNvPr id="17" name="Google Shape;304;p12">
            <a:extLst>
              <a:ext uri="{FF2B5EF4-FFF2-40B4-BE49-F238E27FC236}">
                <a16:creationId xmlns:a16="http://schemas.microsoft.com/office/drawing/2014/main" id="{F94DC31C-C089-451F-8196-EEAD49A4DF9E}"/>
              </a:ext>
            </a:extLst>
          </p:cNvPr>
          <p:cNvPicPr preferRelativeResize="0"/>
          <p:nvPr/>
        </p:nvPicPr>
        <p:blipFill rotWithShape="1">
          <a:blip r:embed="rId4">
            <a:alphaModFix/>
          </a:blip>
          <a:srcRect/>
          <a:stretch/>
        </p:blipFill>
        <p:spPr>
          <a:xfrm>
            <a:off x="2986231" y="1412624"/>
            <a:ext cx="2190750" cy="710294"/>
          </a:xfrm>
          <a:prstGeom prst="rect">
            <a:avLst/>
          </a:prstGeom>
          <a:noFill/>
          <a:ln>
            <a:noFill/>
          </a:ln>
        </p:spPr>
      </p:pic>
    </p:spTree>
    <p:extLst>
      <p:ext uri="{BB962C8B-B14F-4D97-AF65-F5344CB8AC3E}">
        <p14:creationId xmlns:p14="http://schemas.microsoft.com/office/powerpoint/2010/main" val="2487581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ppt_w</p:attrName>
                                        </p:attrNameLst>
                                      </p:cBhvr>
                                      <p:tavLst>
                                        <p:tav tm="0">
                                          <p:val>
                                            <p:strVal val="0"/>
                                          </p:val>
                                        </p:tav>
                                        <p:tav tm="100000">
                                          <p:val>
                                            <p:strVal val="#ppt_w"/>
                                          </p:val>
                                        </p:tav>
                                      </p:tavLst>
                                    </p:anim>
                                    <p:anim calcmode="lin" valueType="num">
                                      <p:cBhvr additive="base">
                                        <p:cTn id="8" dur="500"/>
                                        <p:tgtEl>
                                          <p:spTgt spid="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9;p13">
            <a:extLst>
              <a:ext uri="{FF2B5EF4-FFF2-40B4-BE49-F238E27FC236}">
                <a16:creationId xmlns:a16="http://schemas.microsoft.com/office/drawing/2014/main" id="{CE1F11A1-174F-4B2C-88B3-3FDAB75BC7EB}"/>
              </a:ext>
            </a:extLst>
          </p:cNvPr>
          <p:cNvSpPr txBox="1"/>
          <p:nvPr/>
        </p:nvSpPr>
        <p:spPr>
          <a:xfrm>
            <a:off x="4724400" y="381000"/>
            <a:ext cx="2590800" cy="549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3000"/>
              <a:buFont typeface="Arial"/>
              <a:buNone/>
            </a:pPr>
            <a:r>
              <a:rPr lang="en-US" sz="3000" b="1">
                <a:solidFill>
                  <a:srgbClr val="0000FF"/>
                </a:solidFill>
                <a:latin typeface="Arial"/>
                <a:ea typeface="Arial"/>
                <a:cs typeface="Arial"/>
                <a:sym typeface="Arial"/>
              </a:rPr>
              <a:t>CÂU SỐ 5</a:t>
            </a:r>
            <a:endParaRPr/>
          </a:p>
        </p:txBody>
      </p:sp>
      <p:pic>
        <p:nvPicPr>
          <p:cNvPr id="3" name="Google Shape;310;p13">
            <a:extLst>
              <a:ext uri="{FF2B5EF4-FFF2-40B4-BE49-F238E27FC236}">
                <a16:creationId xmlns:a16="http://schemas.microsoft.com/office/drawing/2014/main" id="{70D76B5A-DD6E-453F-AAD2-E5DFFA11DFB5}"/>
              </a:ext>
            </a:extLst>
          </p:cNvPr>
          <p:cNvPicPr preferRelativeResize="0"/>
          <p:nvPr/>
        </p:nvPicPr>
        <p:blipFill rotWithShape="1">
          <a:blip r:embed="rId2">
            <a:alphaModFix/>
          </a:blip>
          <a:srcRect/>
          <a:stretch/>
        </p:blipFill>
        <p:spPr>
          <a:xfrm>
            <a:off x="10453688" y="6610350"/>
            <a:ext cx="228600" cy="228600"/>
          </a:xfrm>
          <a:prstGeom prst="rect">
            <a:avLst/>
          </a:prstGeom>
          <a:noFill/>
          <a:ln>
            <a:noFill/>
          </a:ln>
        </p:spPr>
      </p:pic>
      <p:sp>
        <p:nvSpPr>
          <p:cNvPr id="4" name="Google Shape;311;p13">
            <a:extLst>
              <a:ext uri="{FF2B5EF4-FFF2-40B4-BE49-F238E27FC236}">
                <a16:creationId xmlns:a16="http://schemas.microsoft.com/office/drawing/2014/main" id="{2BD72647-8ACD-4E90-BCD0-72B0795396B0}"/>
              </a:ext>
            </a:extLst>
          </p:cNvPr>
          <p:cNvSpPr txBox="1"/>
          <p:nvPr/>
        </p:nvSpPr>
        <p:spPr>
          <a:xfrm>
            <a:off x="1015164" y="1158875"/>
            <a:ext cx="10142621"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3300"/>
              </a:buClr>
              <a:buSzPts val="3200"/>
              <a:buFont typeface="Arial"/>
              <a:buNone/>
            </a:pPr>
            <a:r>
              <a:rPr lang="en-US" sz="3200" dirty="0" err="1">
                <a:solidFill>
                  <a:srgbClr val="FF3300"/>
                </a:solidFill>
                <a:latin typeface="Times New Roman" panose="02020603050405020304" pitchFamily="18" charset="0"/>
                <a:ea typeface="Arial"/>
                <a:cs typeface="Times New Roman" panose="02020603050405020304" pitchFamily="18" charset="0"/>
                <a:sym typeface="Arial"/>
              </a:rPr>
              <a:t>Bạn</a:t>
            </a:r>
            <a:r>
              <a:rPr lang="en-US" sz="3200" dirty="0">
                <a:solidFill>
                  <a:srgbClr val="FF3300"/>
                </a:solidFill>
                <a:latin typeface="Times New Roman" panose="02020603050405020304" pitchFamily="18" charset="0"/>
                <a:ea typeface="Arial"/>
                <a:cs typeface="Times New Roman" panose="02020603050405020304" pitchFamily="18" charset="0"/>
                <a:sym typeface="Arial"/>
              </a:rPr>
              <a:t> An </a:t>
            </a:r>
            <a:r>
              <a:rPr lang="en-US" sz="3200" dirty="0" err="1">
                <a:solidFill>
                  <a:srgbClr val="FF3300"/>
                </a:solidFill>
                <a:latin typeface="Times New Roman" panose="02020603050405020304" pitchFamily="18" charset="0"/>
                <a:ea typeface="Arial"/>
                <a:cs typeface="Times New Roman" panose="02020603050405020304" pitchFamily="18" charset="0"/>
                <a:sym typeface="Arial"/>
              </a:rPr>
              <a:t>viết</a:t>
            </a:r>
            <a:r>
              <a:rPr lang="en-US" sz="32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200" dirty="0" err="1">
                <a:solidFill>
                  <a:srgbClr val="FF3300"/>
                </a:solidFill>
                <a:latin typeface="Times New Roman" panose="02020603050405020304" pitchFamily="18" charset="0"/>
                <a:ea typeface="Arial"/>
                <a:cs typeface="Times New Roman" panose="02020603050405020304" pitchFamily="18" charset="0"/>
                <a:sym typeface="Arial"/>
              </a:rPr>
              <a:t>tập</a:t>
            </a:r>
            <a:r>
              <a:rPr lang="en-US" sz="32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200" dirty="0" err="1">
                <a:solidFill>
                  <a:srgbClr val="FF3300"/>
                </a:solidFill>
                <a:latin typeface="Times New Roman" panose="02020603050405020304" pitchFamily="18" charset="0"/>
                <a:ea typeface="Arial"/>
                <a:cs typeface="Times New Roman" panose="02020603050405020304" pitchFamily="18" charset="0"/>
                <a:sym typeface="Arial"/>
              </a:rPr>
              <a:t>hợp</a:t>
            </a:r>
            <a:r>
              <a:rPr lang="en-US" sz="3200" dirty="0">
                <a:solidFill>
                  <a:srgbClr val="FF3300"/>
                </a:solidFill>
                <a:latin typeface="Times New Roman" panose="02020603050405020304" pitchFamily="18" charset="0"/>
                <a:ea typeface="Arial"/>
                <a:cs typeface="Times New Roman" panose="02020603050405020304" pitchFamily="18" charset="0"/>
                <a:sym typeface="Arial"/>
              </a:rPr>
              <a:t> B </a:t>
            </a:r>
            <a:r>
              <a:rPr lang="en-US" sz="3200" dirty="0" err="1">
                <a:solidFill>
                  <a:srgbClr val="FF3300"/>
                </a:solidFill>
                <a:latin typeface="Times New Roman" panose="02020603050405020304" pitchFamily="18" charset="0"/>
                <a:ea typeface="Arial"/>
                <a:cs typeface="Times New Roman" panose="02020603050405020304" pitchFamily="18" charset="0"/>
                <a:sym typeface="Arial"/>
              </a:rPr>
              <a:t>là</a:t>
            </a:r>
            <a:r>
              <a:rPr lang="en-US" sz="32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200" dirty="0" err="1">
                <a:solidFill>
                  <a:srgbClr val="FF3300"/>
                </a:solidFill>
                <a:latin typeface="Times New Roman" panose="02020603050405020304" pitchFamily="18" charset="0"/>
                <a:ea typeface="Arial"/>
                <a:cs typeface="Times New Roman" panose="02020603050405020304" pitchFamily="18" charset="0"/>
                <a:sym typeface="Arial"/>
              </a:rPr>
              <a:t>tập</a:t>
            </a:r>
            <a:r>
              <a:rPr lang="en-US" sz="32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200" dirty="0" err="1">
                <a:solidFill>
                  <a:srgbClr val="FF3300"/>
                </a:solidFill>
                <a:latin typeface="Times New Roman" panose="02020603050405020304" pitchFamily="18" charset="0"/>
                <a:ea typeface="Arial"/>
                <a:cs typeface="Times New Roman" panose="02020603050405020304" pitchFamily="18" charset="0"/>
                <a:sym typeface="Arial"/>
              </a:rPr>
              <a:t>hợp</a:t>
            </a:r>
            <a:r>
              <a:rPr lang="en-US" sz="32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200" dirty="0" err="1">
                <a:solidFill>
                  <a:srgbClr val="FF3300"/>
                </a:solidFill>
                <a:latin typeface="Times New Roman" panose="02020603050405020304" pitchFamily="18" charset="0"/>
                <a:ea typeface="Arial"/>
                <a:cs typeface="Times New Roman" panose="02020603050405020304" pitchFamily="18" charset="0"/>
                <a:sym typeface="Arial"/>
              </a:rPr>
              <a:t>của</a:t>
            </a:r>
            <a:r>
              <a:rPr lang="en-US" sz="32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200" dirty="0" err="1">
                <a:solidFill>
                  <a:srgbClr val="FF3300"/>
                </a:solidFill>
                <a:latin typeface="Times New Roman" panose="02020603050405020304" pitchFamily="18" charset="0"/>
                <a:ea typeface="Arial"/>
                <a:cs typeface="Times New Roman" panose="02020603050405020304" pitchFamily="18" charset="0"/>
                <a:sym typeface="Arial"/>
              </a:rPr>
              <a:t>các</a:t>
            </a:r>
            <a:r>
              <a:rPr lang="en-US" sz="32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200" dirty="0" err="1">
                <a:solidFill>
                  <a:srgbClr val="FF3300"/>
                </a:solidFill>
                <a:latin typeface="Times New Roman" panose="02020603050405020304" pitchFamily="18" charset="0"/>
                <a:ea typeface="Arial"/>
                <a:cs typeface="Times New Roman" panose="02020603050405020304" pitchFamily="18" charset="0"/>
                <a:sym typeface="Arial"/>
              </a:rPr>
              <a:t>chữ</a:t>
            </a:r>
            <a:r>
              <a:rPr lang="en-US" sz="32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200" dirty="0" err="1">
                <a:solidFill>
                  <a:srgbClr val="FF3300"/>
                </a:solidFill>
                <a:latin typeface="Times New Roman" panose="02020603050405020304" pitchFamily="18" charset="0"/>
                <a:ea typeface="Arial"/>
                <a:cs typeface="Times New Roman" panose="02020603050405020304" pitchFamily="18" charset="0"/>
                <a:sym typeface="Arial"/>
              </a:rPr>
              <a:t>cái</a:t>
            </a:r>
            <a:r>
              <a:rPr lang="en-US" sz="32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200" dirty="0" err="1">
                <a:solidFill>
                  <a:srgbClr val="FF3300"/>
                </a:solidFill>
                <a:latin typeface="Times New Roman" panose="02020603050405020304" pitchFamily="18" charset="0"/>
                <a:ea typeface="Arial"/>
                <a:cs typeface="Times New Roman" panose="02020603050405020304" pitchFamily="18" charset="0"/>
                <a:sym typeface="Arial"/>
              </a:rPr>
              <a:t>xuất</a:t>
            </a:r>
            <a:r>
              <a:rPr lang="en-US" sz="32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200" dirty="0" err="1">
                <a:solidFill>
                  <a:srgbClr val="FF3300"/>
                </a:solidFill>
                <a:latin typeface="Times New Roman" panose="02020603050405020304" pitchFamily="18" charset="0"/>
                <a:ea typeface="Arial"/>
                <a:cs typeface="Times New Roman" panose="02020603050405020304" pitchFamily="18" charset="0"/>
                <a:sym typeface="Arial"/>
              </a:rPr>
              <a:t>hiện</a:t>
            </a:r>
            <a:r>
              <a:rPr lang="en-US" sz="32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200" dirty="0" err="1">
                <a:solidFill>
                  <a:srgbClr val="FF3300"/>
                </a:solidFill>
                <a:latin typeface="Times New Roman" panose="02020603050405020304" pitchFamily="18" charset="0"/>
                <a:ea typeface="Arial"/>
                <a:cs typeface="Times New Roman" panose="02020603050405020304" pitchFamily="18" charset="0"/>
                <a:sym typeface="Arial"/>
              </a:rPr>
              <a:t>trong</a:t>
            </a:r>
            <a:r>
              <a:rPr lang="en-US" sz="3200" dirty="0">
                <a:solidFill>
                  <a:srgbClr val="FF3300"/>
                </a:solidFill>
                <a:latin typeface="Times New Roman" panose="02020603050405020304" pitchFamily="18" charset="0"/>
                <a:ea typeface="Arial"/>
                <a:cs typeface="Times New Roman" panose="02020603050405020304" pitchFamily="18" charset="0"/>
                <a:sym typeface="Arial"/>
              </a:rPr>
              <a:t> </a:t>
            </a:r>
            <a:r>
              <a:rPr lang="en-US" sz="3200" dirty="0" err="1">
                <a:solidFill>
                  <a:srgbClr val="FF3300"/>
                </a:solidFill>
                <a:latin typeface="Times New Roman" panose="02020603050405020304" pitchFamily="18" charset="0"/>
                <a:ea typeface="Arial"/>
                <a:cs typeface="Times New Roman" panose="02020603050405020304" pitchFamily="18" charset="0"/>
                <a:sym typeface="Arial"/>
              </a:rPr>
              <a:t>từ</a:t>
            </a:r>
            <a:r>
              <a:rPr lang="en-US" sz="3200" dirty="0">
                <a:solidFill>
                  <a:srgbClr val="FF3300"/>
                </a:solidFill>
                <a:latin typeface="Times New Roman" panose="02020603050405020304" pitchFamily="18" charset="0"/>
                <a:ea typeface="Arial"/>
                <a:cs typeface="Times New Roman" panose="02020603050405020304" pitchFamily="18" charset="0"/>
                <a:sym typeface="Arial"/>
              </a:rPr>
              <a:t> “HOÀNG HÔN”</a:t>
            </a:r>
            <a:endParaRPr sz="3200" dirty="0">
              <a:solidFill>
                <a:srgbClr val="FF3300"/>
              </a:solidFill>
              <a:latin typeface="Times New Roman" panose="02020603050405020304" pitchFamily="18" charset="0"/>
              <a:ea typeface="Arial"/>
              <a:cs typeface="Times New Roman" panose="02020603050405020304" pitchFamily="18" charset="0"/>
              <a:sym typeface="Arial"/>
            </a:endParaRPr>
          </a:p>
        </p:txBody>
      </p:sp>
      <p:sp>
        <p:nvSpPr>
          <p:cNvPr id="5" name="Google Shape;312;p13">
            <a:hlinkClick r:id="rId3" action="ppaction://hlinksldjump"/>
            <a:extLst>
              <a:ext uri="{FF2B5EF4-FFF2-40B4-BE49-F238E27FC236}">
                <a16:creationId xmlns:a16="http://schemas.microsoft.com/office/drawing/2014/main" id="{53F8FA4B-7A48-4548-9AA2-3A2A7627A382}"/>
              </a:ext>
            </a:extLst>
          </p:cNvPr>
          <p:cNvSpPr/>
          <p:nvPr/>
        </p:nvSpPr>
        <p:spPr>
          <a:xfrm>
            <a:off x="9677400" y="6062663"/>
            <a:ext cx="762000" cy="533400"/>
          </a:xfrm>
          <a:custGeom>
            <a:avLst/>
            <a:gdLst/>
            <a:ahLst/>
            <a:cxnLst/>
            <a:rect l="l" t="t" r="r" b="b"/>
            <a:pathLst>
              <a:path w="120000" h="120000" extrusionOk="0">
                <a:moveTo>
                  <a:pt x="0" y="0"/>
                </a:moveTo>
                <a:lnTo>
                  <a:pt x="120000" y="0"/>
                </a:lnTo>
                <a:lnTo>
                  <a:pt x="120000" y="120000"/>
                </a:lnTo>
                <a:lnTo>
                  <a:pt x="0" y="120000"/>
                </a:lnTo>
                <a:close/>
                <a:moveTo>
                  <a:pt x="28500" y="60000"/>
                </a:moveTo>
                <a:lnTo>
                  <a:pt x="91500" y="15000"/>
                </a:lnTo>
                <a:lnTo>
                  <a:pt x="91500" y="105000"/>
                </a:lnTo>
                <a:close/>
              </a:path>
              <a:path w="120000" h="120000" fill="darken" extrusionOk="0">
                <a:moveTo>
                  <a:pt x="28500" y="60000"/>
                </a:moveTo>
                <a:lnTo>
                  <a:pt x="91500" y="15000"/>
                </a:lnTo>
                <a:lnTo>
                  <a:pt x="91500" y="105000"/>
                </a:lnTo>
                <a:close/>
              </a:path>
              <a:path w="120000" h="120000" fill="none" extrusionOk="0">
                <a:moveTo>
                  <a:pt x="28500" y="60000"/>
                </a:moveTo>
                <a:lnTo>
                  <a:pt x="91500" y="15000"/>
                </a:lnTo>
                <a:lnTo>
                  <a:pt x="91500" y="105000"/>
                </a:lnTo>
                <a:close/>
              </a:path>
              <a:path w="120000" h="120000" fill="none"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 name="Google Shape;313;p13">
            <a:extLst>
              <a:ext uri="{FF2B5EF4-FFF2-40B4-BE49-F238E27FC236}">
                <a16:creationId xmlns:a16="http://schemas.microsoft.com/office/drawing/2014/main" id="{DCB880F8-DF89-4072-A805-F667BE5A3BB1}"/>
              </a:ext>
            </a:extLst>
          </p:cNvPr>
          <p:cNvSpPr txBox="1"/>
          <p:nvPr/>
        </p:nvSpPr>
        <p:spPr>
          <a:xfrm>
            <a:off x="4572000" y="4953000"/>
            <a:ext cx="838200" cy="4730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2500"/>
              <a:buFont typeface="Arial"/>
              <a:buNone/>
            </a:pPr>
            <a:r>
              <a:rPr lang="en-US" sz="2500" b="1">
                <a:solidFill>
                  <a:srgbClr val="0000FF"/>
                </a:solidFill>
                <a:latin typeface="Arial"/>
                <a:ea typeface="Arial"/>
                <a:cs typeface="Arial"/>
                <a:sym typeface="Arial"/>
              </a:rPr>
              <a:t>Sai</a:t>
            </a:r>
            <a:endParaRPr/>
          </a:p>
        </p:txBody>
      </p:sp>
      <p:grpSp>
        <p:nvGrpSpPr>
          <p:cNvPr id="7" name="Google Shape;314;p13">
            <a:extLst>
              <a:ext uri="{FF2B5EF4-FFF2-40B4-BE49-F238E27FC236}">
                <a16:creationId xmlns:a16="http://schemas.microsoft.com/office/drawing/2014/main" id="{6E2CBC35-513C-4D17-B592-D216807C91DB}"/>
              </a:ext>
            </a:extLst>
          </p:cNvPr>
          <p:cNvGrpSpPr/>
          <p:nvPr/>
        </p:nvGrpSpPr>
        <p:grpSpPr>
          <a:xfrm>
            <a:off x="4524375" y="3962400"/>
            <a:ext cx="1981200" cy="533400"/>
            <a:chOff x="1440" y="1440"/>
            <a:chExt cx="1248" cy="336"/>
          </a:xfrm>
        </p:grpSpPr>
        <p:sp>
          <p:nvSpPr>
            <p:cNvPr id="8" name="Google Shape;315;p13">
              <a:extLst>
                <a:ext uri="{FF2B5EF4-FFF2-40B4-BE49-F238E27FC236}">
                  <a16:creationId xmlns:a16="http://schemas.microsoft.com/office/drawing/2014/main" id="{E1173BB2-817B-440A-974A-DEEB7B658B46}"/>
                </a:ext>
              </a:extLst>
            </p:cNvPr>
            <p:cNvSpPr txBox="1"/>
            <p:nvPr/>
          </p:nvSpPr>
          <p:spPr>
            <a:xfrm>
              <a:off x="1440" y="1440"/>
              <a:ext cx="1008" cy="2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2500"/>
                <a:buFont typeface="Arial"/>
                <a:buNone/>
              </a:pPr>
              <a:r>
                <a:rPr lang="en-US" sz="2500" b="1">
                  <a:solidFill>
                    <a:srgbClr val="0000FF"/>
                  </a:solidFill>
                  <a:latin typeface="Arial"/>
                  <a:ea typeface="Arial"/>
                  <a:cs typeface="Arial"/>
                  <a:sym typeface="Arial"/>
                </a:rPr>
                <a:t>Đúng</a:t>
              </a:r>
              <a:endParaRPr/>
            </a:p>
          </p:txBody>
        </p:sp>
        <p:sp>
          <p:nvSpPr>
            <p:cNvPr id="9" name="Google Shape;316;p13">
              <a:extLst>
                <a:ext uri="{FF2B5EF4-FFF2-40B4-BE49-F238E27FC236}">
                  <a16:creationId xmlns:a16="http://schemas.microsoft.com/office/drawing/2014/main" id="{E5214DA5-3453-4B5D-AADE-6F76B589D907}"/>
                </a:ext>
              </a:extLst>
            </p:cNvPr>
            <p:cNvSpPr/>
            <p:nvPr/>
          </p:nvSpPr>
          <p:spPr>
            <a:xfrm>
              <a:off x="2160" y="1440"/>
              <a:ext cx="528" cy="336"/>
            </a:xfrm>
            <a:prstGeom prst="rect">
              <a:avLst/>
            </a:prstGeom>
            <a:solidFill>
              <a:schemeClr val="lt1"/>
            </a:solidFill>
            <a:ln w="38100" cap="flat" cmpd="sng">
              <a:solidFill>
                <a:srgbClr val="00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 name="Google Shape;317;p13">
            <a:extLst>
              <a:ext uri="{FF2B5EF4-FFF2-40B4-BE49-F238E27FC236}">
                <a16:creationId xmlns:a16="http://schemas.microsoft.com/office/drawing/2014/main" id="{69F7BFD5-E544-4CFA-8E2A-8443C3C24192}"/>
              </a:ext>
            </a:extLst>
          </p:cNvPr>
          <p:cNvSpPr/>
          <p:nvPr/>
        </p:nvSpPr>
        <p:spPr>
          <a:xfrm>
            <a:off x="5667375" y="4953000"/>
            <a:ext cx="838200" cy="533400"/>
          </a:xfrm>
          <a:prstGeom prst="rect">
            <a:avLst/>
          </a:prstGeom>
          <a:solidFill>
            <a:schemeClr val="lt1"/>
          </a:solidFill>
          <a:ln w="38100" cap="flat" cmpd="sng">
            <a:solidFill>
              <a:srgbClr val="00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 name="Google Shape;318;p13">
            <a:extLst>
              <a:ext uri="{FF2B5EF4-FFF2-40B4-BE49-F238E27FC236}">
                <a16:creationId xmlns:a16="http://schemas.microsoft.com/office/drawing/2014/main" id="{3A8452AA-997F-4174-9F66-C3C5C87C8BF3}"/>
              </a:ext>
            </a:extLst>
          </p:cNvPr>
          <p:cNvGrpSpPr/>
          <p:nvPr/>
        </p:nvGrpSpPr>
        <p:grpSpPr>
          <a:xfrm>
            <a:off x="4572000" y="4953000"/>
            <a:ext cx="1933575" cy="533400"/>
            <a:chOff x="1470" y="2064"/>
            <a:chExt cx="1218" cy="336"/>
          </a:xfrm>
        </p:grpSpPr>
        <p:sp>
          <p:nvSpPr>
            <p:cNvPr id="12" name="Google Shape;319;p13">
              <a:extLst>
                <a:ext uri="{FF2B5EF4-FFF2-40B4-BE49-F238E27FC236}">
                  <a16:creationId xmlns:a16="http://schemas.microsoft.com/office/drawing/2014/main" id="{E5D09ACD-28D5-4C69-8F5A-3355CD314F1A}"/>
                </a:ext>
              </a:extLst>
            </p:cNvPr>
            <p:cNvSpPr txBox="1"/>
            <p:nvPr/>
          </p:nvSpPr>
          <p:spPr>
            <a:xfrm>
              <a:off x="1470" y="2064"/>
              <a:ext cx="528" cy="2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2500"/>
                <a:buFont typeface="Arial"/>
                <a:buNone/>
              </a:pPr>
              <a:r>
                <a:rPr lang="en-US" sz="2500" b="1">
                  <a:solidFill>
                    <a:srgbClr val="0000FF"/>
                  </a:solidFill>
                  <a:latin typeface="Arial"/>
                  <a:ea typeface="Arial"/>
                  <a:cs typeface="Arial"/>
                  <a:sym typeface="Arial"/>
                </a:rPr>
                <a:t>Sai</a:t>
              </a:r>
              <a:endParaRPr/>
            </a:p>
          </p:txBody>
        </p:sp>
        <p:sp>
          <p:nvSpPr>
            <p:cNvPr id="13" name="Google Shape;320;p13">
              <a:extLst>
                <a:ext uri="{FF2B5EF4-FFF2-40B4-BE49-F238E27FC236}">
                  <a16:creationId xmlns:a16="http://schemas.microsoft.com/office/drawing/2014/main" id="{26C9CEA5-E810-4B39-8C55-69EE0D3AD745}"/>
                </a:ext>
              </a:extLst>
            </p:cNvPr>
            <p:cNvSpPr/>
            <p:nvPr/>
          </p:nvSpPr>
          <p:spPr>
            <a:xfrm>
              <a:off x="2160" y="2064"/>
              <a:ext cx="528" cy="336"/>
            </a:xfrm>
            <a:prstGeom prst="rect">
              <a:avLst/>
            </a:prstGeom>
            <a:solidFill>
              <a:schemeClr val="lt1"/>
            </a:solidFill>
            <a:ln w="38100" cap="flat" cmpd="sng">
              <a:solidFill>
                <a:srgbClr val="00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 name="Google Shape;321;p13">
            <a:extLst>
              <a:ext uri="{FF2B5EF4-FFF2-40B4-BE49-F238E27FC236}">
                <a16:creationId xmlns:a16="http://schemas.microsoft.com/office/drawing/2014/main" id="{279F036D-9606-42A2-BEA0-9D49DD2CB6E2}"/>
              </a:ext>
            </a:extLst>
          </p:cNvPr>
          <p:cNvSpPr txBox="1"/>
          <p:nvPr/>
        </p:nvSpPr>
        <p:spPr>
          <a:xfrm>
            <a:off x="5819775" y="3733800"/>
            <a:ext cx="685800" cy="8540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3300"/>
              </a:buClr>
              <a:buSzPts val="5000"/>
              <a:buFont typeface="Arial"/>
              <a:buNone/>
            </a:pPr>
            <a:r>
              <a:rPr lang="en-US" sz="5000" b="1">
                <a:solidFill>
                  <a:srgbClr val="FF3300"/>
                </a:solidFill>
                <a:latin typeface="Arial"/>
                <a:ea typeface="Arial"/>
                <a:cs typeface="Arial"/>
                <a:sym typeface="Arial"/>
              </a:rPr>
              <a:t>x</a:t>
            </a:r>
            <a:endParaRPr/>
          </a:p>
        </p:txBody>
      </p:sp>
      <p:sp>
        <p:nvSpPr>
          <p:cNvPr id="15" name="Google Shape;322;p13">
            <a:extLst>
              <a:ext uri="{FF2B5EF4-FFF2-40B4-BE49-F238E27FC236}">
                <a16:creationId xmlns:a16="http://schemas.microsoft.com/office/drawing/2014/main" id="{1BF328DD-3E2F-4A40-8481-880CE0977FC6}"/>
              </a:ext>
            </a:extLst>
          </p:cNvPr>
          <p:cNvSpPr txBox="1"/>
          <p:nvPr/>
        </p:nvSpPr>
        <p:spPr>
          <a:xfrm>
            <a:off x="3630027" y="2557671"/>
            <a:ext cx="458403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B={H; O; A; N; G, Ô}</a:t>
            </a:r>
            <a:endParaRPr sz="4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4916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78"/>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8"/>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7;p14">
            <a:extLst>
              <a:ext uri="{FF2B5EF4-FFF2-40B4-BE49-F238E27FC236}">
                <a16:creationId xmlns:a16="http://schemas.microsoft.com/office/drawing/2014/main" id="{E54B38B9-D652-4AA3-BA0F-7071EFE63CB0}"/>
              </a:ext>
            </a:extLst>
          </p:cNvPr>
          <p:cNvSpPr txBox="1"/>
          <p:nvPr/>
        </p:nvSpPr>
        <p:spPr>
          <a:xfrm>
            <a:off x="4724400" y="381000"/>
            <a:ext cx="2590800" cy="549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3000"/>
              <a:buFont typeface="Arial"/>
              <a:buNone/>
            </a:pPr>
            <a:r>
              <a:rPr lang="en-US" sz="3000" b="1">
                <a:solidFill>
                  <a:srgbClr val="0000FF"/>
                </a:solidFill>
                <a:latin typeface="Arial"/>
                <a:ea typeface="Arial"/>
                <a:cs typeface="Arial"/>
                <a:sym typeface="Arial"/>
              </a:rPr>
              <a:t>CÂU SỐ 6</a:t>
            </a:r>
            <a:endParaRPr/>
          </a:p>
        </p:txBody>
      </p:sp>
      <p:pic>
        <p:nvPicPr>
          <p:cNvPr id="3" name="Google Shape;328;p14">
            <a:extLst>
              <a:ext uri="{FF2B5EF4-FFF2-40B4-BE49-F238E27FC236}">
                <a16:creationId xmlns:a16="http://schemas.microsoft.com/office/drawing/2014/main" id="{FEB99A39-D9FA-4245-9DD1-0D59B323D4D2}"/>
              </a:ext>
            </a:extLst>
          </p:cNvPr>
          <p:cNvPicPr preferRelativeResize="0"/>
          <p:nvPr/>
        </p:nvPicPr>
        <p:blipFill rotWithShape="1">
          <a:blip r:embed="rId2">
            <a:alphaModFix/>
          </a:blip>
          <a:srcRect/>
          <a:stretch/>
        </p:blipFill>
        <p:spPr>
          <a:xfrm>
            <a:off x="10433050" y="6588125"/>
            <a:ext cx="228600" cy="228600"/>
          </a:xfrm>
          <a:prstGeom prst="rect">
            <a:avLst/>
          </a:prstGeom>
          <a:noFill/>
          <a:ln>
            <a:noFill/>
          </a:ln>
        </p:spPr>
      </p:pic>
      <p:sp>
        <p:nvSpPr>
          <p:cNvPr id="4" name="Google Shape;329;p14">
            <a:hlinkClick r:id="rId3" action="ppaction://hlinksldjump"/>
            <a:extLst>
              <a:ext uri="{FF2B5EF4-FFF2-40B4-BE49-F238E27FC236}">
                <a16:creationId xmlns:a16="http://schemas.microsoft.com/office/drawing/2014/main" id="{946363A6-DD2C-45AC-9033-FC3B66413E34}"/>
              </a:ext>
            </a:extLst>
          </p:cNvPr>
          <p:cNvSpPr/>
          <p:nvPr/>
        </p:nvSpPr>
        <p:spPr>
          <a:xfrm>
            <a:off x="9677400" y="6062663"/>
            <a:ext cx="762000" cy="533400"/>
          </a:xfrm>
          <a:custGeom>
            <a:avLst/>
            <a:gdLst/>
            <a:ahLst/>
            <a:cxnLst/>
            <a:rect l="l" t="t" r="r" b="b"/>
            <a:pathLst>
              <a:path w="120000" h="120000" extrusionOk="0">
                <a:moveTo>
                  <a:pt x="0" y="0"/>
                </a:moveTo>
                <a:lnTo>
                  <a:pt x="120000" y="0"/>
                </a:lnTo>
                <a:lnTo>
                  <a:pt x="120000" y="120000"/>
                </a:lnTo>
                <a:lnTo>
                  <a:pt x="0" y="120000"/>
                </a:lnTo>
                <a:close/>
                <a:moveTo>
                  <a:pt x="28500" y="60000"/>
                </a:moveTo>
                <a:lnTo>
                  <a:pt x="91500" y="15000"/>
                </a:lnTo>
                <a:lnTo>
                  <a:pt x="91500" y="105000"/>
                </a:lnTo>
                <a:close/>
              </a:path>
              <a:path w="120000" h="120000" fill="darken" extrusionOk="0">
                <a:moveTo>
                  <a:pt x="28500" y="60000"/>
                </a:moveTo>
                <a:lnTo>
                  <a:pt x="91500" y="15000"/>
                </a:lnTo>
                <a:lnTo>
                  <a:pt x="91500" y="105000"/>
                </a:lnTo>
                <a:close/>
              </a:path>
              <a:path w="120000" h="120000" fill="none" extrusionOk="0">
                <a:moveTo>
                  <a:pt x="28500" y="60000"/>
                </a:moveTo>
                <a:lnTo>
                  <a:pt x="91500" y="15000"/>
                </a:lnTo>
                <a:lnTo>
                  <a:pt x="91500" y="105000"/>
                </a:lnTo>
                <a:close/>
              </a:path>
              <a:path w="120000" h="120000" fill="none" extrusionOk="0">
                <a:moveTo>
                  <a:pt x="0" y="0"/>
                </a:moveTo>
                <a:lnTo>
                  <a:pt x="120000" y="0"/>
                </a:lnTo>
                <a:lnTo>
                  <a:pt x="120000" y="120000"/>
                </a:lnTo>
                <a:lnTo>
                  <a:pt x="0" y="12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 name="Google Shape;330;p14">
            <a:extLst>
              <a:ext uri="{FF2B5EF4-FFF2-40B4-BE49-F238E27FC236}">
                <a16:creationId xmlns:a16="http://schemas.microsoft.com/office/drawing/2014/main" id="{5513630F-0F20-4855-858B-27B91C5A3062}"/>
              </a:ext>
            </a:extLst>
          </p:cNvPr>
          <p:cNvSpPr txBox="1"/>
          <p:nvPr/>
        </p:nvSpPr>
        <p:spPr>
          <a:xfrm>
            <a:off x="1889793" y="1106645"/>
            <a:ext cx="7530097" cy="553998"/>
          </a:xfrm>
          <a:prstGeom prst="rect">
            <a:avLst/>
          </a:prstGeom>
          <a:blipFill rotWithShape="1">
            <a:blip r:embed="rId4">
              <a:alphaModFix/>
            </a:blip>
            <a:stretch>
              <a:fillRect l="-566" t="-14284" r="-2346" b="-3296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latin typeface="Times New Roman" panose="02020603050405020304" pitchFamily="18" charset="0"/>
                <a:ea typeface="Calibri"/>
                <a:cs typeface="Times New Roman" panose="02020603050405020304" pitchFamily="18" charset="0"/>
                <a:sym typeface="Calibri"/>
              </a:rPr>
              <a:t> </a:t>
            </a:r>
            <a:endParaRPr sz="2800" dirty="0">
              <a:latin typeface="Times New Roman" panose="02020603050405020304" pitchFamily="18" charset="0"/>
              <a:cs typeface="Times New Roman" panose="02020603050405020304" pitchFamily="18" charset="0"/>
            </a:endParaRPr>
          </a:p>
        </p:txBody>
      </p:sp>
      <p:pic>
        <p:nvPicPr>
          <p:cNvPr id="6" name="Google Shape;331;p14">
            <a:extLst>
              <a:ext uri="{FF2B5EF4-FFF2-40B4-BE49-F238E27FC236}">
                <a16:creationId xmlns:a16="http://schemas.microsoft.com/office/drawing/2014/main" id="{AE03451E-E79D-4E3D-9F3F-DEBAD080D79E}"/>
              </a:ext>
            </a:extLst>
          </p:cNvPr>
          <p:cNvPicPr preferRelativeResize="0"/>
          <p:nvPr/>
        </p:nvPicPr>
        <p:blipFill rotWithShape="1">
          <a:blip r:embed="rId2">
            <a:alphaModFix/>
          </a:blip>
          <a:srcRect/>
          <a:stretch/>
        </p:blipFill>
        <p:spPr>
          <a:xfrm>
            <a:off x="10363200" y="6553200"/>
            <a:ext cx="304800" cy="304800"/>
          </a:xfrm>
          <a:prstGeom prst="rect">
            <a:avLst/>
          </a:prstGeom>
          <a:noFill/>
          <a:ln>
            <a:noFill/>
          </a:ln>
        </p:spPr>
      </p:pic>
      <p:pic>
        <p:nvPicPr>
          <p:cNvPr id="7" name="Google Shape;332;p14">
            <a:extLst>
              <a:ext uri="{FF2B5EF4-FFF2-40B4-BE49-F238E27FC236}">
                <a16:creationId xmlns:a16="http://schemas.microsoft.com/office/drawing/2014/main" id="{AF52E6D4-1D74-4E1C-BFA5-4F8317A6D764}"/>
              </a:ext>
            </a:extLst>
          </p:cNvPr>
          <p:cNvPicPr preferRelativeResize="0"/>
          <p:nvPr/>
        </p:nvPicPr>
        <p:blipFill rotWithShape="1">
          <a:blip r:embed="rId2">
            <a:alphaModFix/>
          </a:blip>
          <a:srcRect/>
          <a:stretch/>
        </p:blipFill>
        <p:spPr>
          <a:xfrm>
            <a:off x="10363200" y="6553200"/>
            <a:ext cx="304800" cy="304800"/>
          </a:xfrm>
          <a:prstGeom prst="rect">
            <a:avLst/>
          </a:prstGeom>
          <a:noFill/>
          <a:ln>
            <a:noFill/>
          </a:ln>
        </p:spPr>
      </p:pic>
      <p:sp>
        <p:nvSpPr>
          <p:cNvPr id="8" name="Google Shape;333;p14">
            <a:extLst>
              <a:ext uri="{FF2B5EF4-FFF2-40B4-BE49-F238E27FC236}">
                <a16:creationId xmlns:a16="http://schemas.microsoft.com/office/drawing/2014/main" id="{5E2BFDFB-4234-4BD9-BF87-DDA71CD31B75}"/>
              </a:ext>
            </a:extLst>
          </p:cNvPr>
          <p:cNvSpPr/>
          <p:nvPr/>
        </p:nvSpPr>
        <p:spPr>
          <a:xfrm>
            <a:off x="2418348" y="2561340"/>
            <a:ext cx="517357" cy="456387"/>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34;p14">
            <a:extLst>
              <a:ext uri="{FF2B5EF4-FFF2-40B4-BE49-F238E27FC236}">
                <a16:creationId xmlns:a16="http://schemas.microsoft.com/office/drawing/2014/main" id="{56193D79-2512-4C6F-A7C5-F1F799AB83D8}"/>
              </a:ext>
            </a:extLst>
          </p:cNvPr>
          <p:cNvSpPr txBox="1"/>
          <p:nvPr/>
        </p:nvSpPr>
        <p:spPr>
          <a:xfrm>
            <a:off x="1479884" y="2466369"/>
            <a:ext cx="41749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a) 2        C </a:t>
            </a:r>
            <a:endParaRPr sz="3600">
              <a:solidFill>
                <a:schemeClr val="dk1"/>
              </a:solidFill>
              <a:latin typeface="Calibri"/>
              <a:ea typeface="Calibri"/>
              <a:cs typeface="Calibri"/>
              <a:sym typeface="Calibri"/>
            </a:endParaRPr>
          </a:p>
        </p:txBody>
      </p:sp>
      <p:sp>
        <p:nvSpPr>
          <p:cNvPr id="10" name="Google Shape;335;p14">
            <a:extLst>
              <a:ext uri="{FF2B5EF4-FFF2-40B4-BE49-F238E27FC236}">
                <a16:creationId xmlns:a16="http://schemas.microsoft.com/office/drawing/2014/main" id="{51DC71C4-C292-4CCF-906C-19C4F36EE4E2}"/>
              </a:ext>
            </a:extLst>
          </p:cNvPr>
          <p:cNvSpPr/>
          <p:nvPr/>
        </p:nvSpPr>
        <p:spPr>
          <a:xfrm>
            <a:off x="9332495" y="1202132"/>
            <a:ext cx="517357" cy="456387"/>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36;p14">
            <a:extLst>
              <a:ext uri="{FF2B5EF4-FFF2-40B4-BE49-F238E27FC236}">
                <a16:creationId xmlns:a16="http://schemas.microsoft.com/office/drawing/2014/main" id="{31D4B6ED-3BCA-4499-A897-A5112DAD7C9B}"/>
              </a:ext>
            </a:extLst>
          </p:cNvPr>
          <p:cNvSpPr/>
          <p:nvPr/>
        </p:nvSpPr>
        <p:spPr>
          <a:xfrm>
            <a:off x="2418348" y="3329898"/>
            <a:ext cx="517357" cy="456387"/>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37;p14">
            <a:extLst>
              <a:ext uri="{FF2B5EF4-FFF2-40B4-BE49-F238E27FC236}">
                <a16:creationId xmlns:a16="http://schemas.microsoft.com/office/drawing/2014/main" id="{4C719F00-F4DD-4B4C-9EB3-B5CA27B23FB0}"/>
              </a:ext>
            </a:extLst>
          </p:cNvPr>
          <p:cNvSpPr txBox="1"/>
          <p:nvPr/>
        </p:nvSpPr>
        <p:spPr>
          <a:xfrm>
            <a:off x="1479884" y="3234927"/>
            <a:ext cx="41749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b) 4        C </a:t>
            </a:r>
            <a:endParaRPr sz="3600">
              <a:solidFill>
                <a:schemeClr val="dk1"/>
              </a:solidFill>
              <a:latin typeface="Calibri"/>
              <a:ea typeface="Calibri"/>
              <a:cs typeface="Calibri"/>
              <a:sym typeface="Calibri"/>
            </a:endParaRPr>
          </a:p>
        </p:txBody>
      </p:sp>
      <p:sp>
        <p:nvSpPr>
          <p:cNvPr id="13" name="Google Shape;338;p14">
            <a:extLst>
              <a:ext uri="{FF2B5EF4-FFF2-40B4-BE49-F238E27FC236}">
                <a16:creationId xmlns:a16="http://schemas.microsoft.com/office/drawing/2014/main" id="{33887449-5477-49FF-86EF-82477FAF7962}"/>
              </a:ext>
            </a:extLst>
          </p:cNvPr>
          <p:cNvSpPr/>
          <p:nvPr/>
        </p:nvSpPr>
        <p:spPr>
          <a:xfrm>
            <a:off x="2418348" y="4098456"/>
            <a:ext cx="517357" cy="456387"/>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39;p14">
            <a:extLst>
              <a:ext uri="{FF2B5EF4-FFF2-40B4-BE49-F238E27FC236}">
                <a16:creationId xmlns:a16="http://schemas.microsoft.com/office/drawing/2014/main" id="{96C8AC5A-03F6-4304-9A53-8CFD8AB68588}"/>
              </a:ext>
            </a:extLst>
          </p:cNvPr>
          <p:cNvSpPr txBox="1"/>
          <p:nvPr/>
        </p:nvSpPr>
        <p:spPr>
          <a:xfrm>
            <a:off x="1479884" y="4003485"/>
            <a:ext cx="41749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c) 7        C </a:t>
            </a:r>
            <a:endParaRPr sz="3600">
              <a:solidFill>
                <a:schemeClr val="dk1"/>
              </a:solidFill>
              <a:latin typeface="Calibri"/>
              <a:ea typeface="Calibri"/>
              <a:cs typeface="Calibri"/>
              <a:sym typeface="Calibri"/>
            </a:endParaRPr>
          </a:p>
        </p:txBody>
      </p:sp>
      <p:sp>
        <p:nvSpPr>
          <p:cNvPr id="15" name="Google Shape;340;p14">
            <a:extLst>
              <a:ext uri="{FF2B5EF4-FFF2-40B4-BE49-F238E27FC236}">
                <a16:creationId xmlns:a16="http://schemas.microsoft.com/office/drawing/2014/main" id="{8A28C6F4-A034-44EE-84D7-90805D252621}"/>
              </a:ext>
            </a:extLst>
          </p:cNvPr>
          <p:cNvSpPr/>
          <p:nvPr/>
        </p:nvSpPr>
        <p:spPr>
          <a:xfrm>
            <a:off x="2418348" y="4867014"/>
            <a:ext cx="517357" cy="456387"/>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341;p14">
            <a:extLst>
              <a:ext uri="{FF2B5EF4-FFF2-40B4-BE49-F238E27FC236}">
                <a16:creationId xmlns:a16="http://schemas.microsoft.com/office/drawing/2014/main" id="{8B0F1D56-6F4E-4DC2-B045-745502ECA28D}"/>
              </a:ext>
            </a:extLst>
          </p:cNvPr>
          <p:cNvSpPr txBox="1"/>
          <p:nvPr/>
        </p:nvSpPr>
        <p:spPr>
          <a:xfrm>
            <a:off x="1335505" y="4788417"/>
            <a:ext cx="41749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d) 10       C </a:t>
            </a:r>
            <a:endParaRPr sz="3600">
              <a:solidFill>
                <a:schemeClr val="dk1"/>
              </a:solidFill>
              <a:latin typeface="Calibri"/>
              <a:ea typeface="Calibri"/>
              <a:cs typeface="Calibri"/>
              <a:sym typeface="Calibri"/>
            </a:endParaRPr>
          </a:p>
        </p:txBody>
      </p:sp>
      <p:sp>
        <p:nvSpPr>
          <p:cNvPr id="17" name="Google Shape;342;p14">
            <a:extLst>
              <a:ext uri="{FF2B5EF4-FFF2-40B4-BE49-F238E27FC236}">
                <a16:creationId xmlns:a16="http://schemas.microsoft.com/office/drawing/2014/main" id="{114A2F1B-6920-4E16-BB3E-124BEC97B8E3}"/>
              </a:ext>
            </a:extLst>
          </p:cNvPr>
          <p:cNvSpPr/>
          <p:nvPr/>
        </p:nvSpPr>
        <p:spPr>
          <a:xfrm>
            <a:off x="2401584" y="2490263"/>
            <a:ext cx="534121" cy="584775"/>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8" name="Google Shape;343;p14">
            <a:extLst>
              <a:ext uri="{FF2B5EF4-FFF2-40B4-BE49-F238E27FC236}">
                <a16:creationId xmlns:a16="http://schemas.microsoft.com/office/drawing/2014/main" id="{1C96EFDC-9C7B-4D86-B97C-87C979C2B0AB}"/>
              </a:ext>
            </a:extLst>
          </p:cNvPr>
          <p:cNvSpPr/>
          <p:nvPr/>
        </p:nvSpPr>
        <p:spPr>
          <a:xfrm>
            <a:off x="2386985" y="4003485"/>
            <a:ext cx="534121" cy="584775"/>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9" name="Google Shape;344;p14">
            <a:extLst>
              <a:ext uri="{FF2B5EF4-FFF2-40B4-BE49-F238E27FC236}">
                <a16:creationId xmlns:a16="http://schemas.microsoft.com/office/drawing/2014/main" id="{3988AECB-908A-4863-90CA-05768728F242}"/>
              </a:ext>
            </a:extLst>
          </p:cNvPr>
          <p:cNvSpPr/>
          <p:nvPr/>
        </p:nvSpPr>
        <p:spPr>
          <a:xfrm>
            <a:off x="2418348" y="3292236"/>
            <a:ext cx="540533" cy="584775"/>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0" name="Google Shape;345;p14">
            <a:extLst>
              <a:ext uri="{FF2B5EF4-FFF2-40B4-BE49-F238E27FC236}">
                <a16:creationId xmlns:a16="http://schemas.microsoft.com/office/drawing/2014/main" id="{D0E80E93-06BA-466B-AB94-B80D8E7012B0}"/>
              </a:ext>
            </a:extLst>
          </p:cNvPr>
          <p:cNvSpPr/>
          <p:nvPr/>
        </p:nvSpPr>
        <p:spPr>
          <a:xfrm>
            <a:off x="2380573" y="4780549"/>
            <a:ext cx="540533" cy="584775"/>
          </a:xfrm>
          <a:prstGeom prst="rect">
            <a:avLst/>
          </a:pr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970CFD54-D246-48CF-9D4A-966CCD6B443C}"/>
                  </a:ext>
                </a:extLst>
              </p14:cNvPr>
              <p14:cNvContentPartPr/>
              <p14:nvPr/>
            </p14:nvContentPartPr>
            <p14:xfrm>
              <a:off x="4984560" y="1615680"/>
              <a:ext cx="5283720" cy="4759920"/>
            </p14:xfrm>
          </p:contentPart>
        </mc:Choice>
        <mc:Fallback xmlns="">
          <p:pic>
            <p:nvPicPr>
              <p:cNvPr id="21" name="Ink 20">
                <a:extLst>
                  <a:ext uri="{FF2B5EF4-FFF2-40B4-BE49-F238E27FC236}">
                    <a16:creationId xmlns:a16="http://schemas.microsoft.com/office/drawing/2014/main" id="{970CFD54-D246-48CF-9D4A-966CCD6B443C}"/>
                  </a:ext>
                </a:extLst>
              </p:cNvPr>
              <p:cNvPicPr/>
              <p:nvPr/>
            </p:nvPicPr>
            <p:blipFill>
              <a:blip r:embed="rId10"/>
              <a:stretch>
                <a:fillRect/>
              </a:stretch>
            </p:blipFill>
            <p:spPr>
              <a:xfrm>
                <a:off x="4975200" y="1606320"/>
                <a:ext cx="5302440" cy="4778640"/>
              </a:xfrm>
              <a:prstGeom prst="rect">
                <a:avLst/>
              </a:prstGeom>
            </p:spPr>
          </p:pic>
        </mc:Fallback>
      </mc:AlternateContent>
    </p:spTree>
    <p:extLst>
      <p:ext uri="{BB962C8B-B14F-4D97-AF65-F5344CB8AC3E}">
        <p14:creationId xmlns:p14="http://schemas.microsoft.com/office/powerpoint/2010/main" val="1426295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78"/>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50;p15" descr="ktmd7zsirdp69ct5n3q2">
            <a:extLst>
              <a:ext uri="{FF2B5EF4-FFF2-40B4-BE49-F238E27FC236}">
                <a16:creationId xmlns:a16="http://schemas.microsoft.com/office/drawing/2014/main" id="{7B29E89A-D429-452E-9179-1174E82C8DD2}"/>
              </a:ext>
            </a:extLst>
          </p:cNvPr>
          <p:cNvPicPr preferRelativeResize="0"/>
          <p:nvPr/>
        </p:nvPicPr>
        <p:blipFill rotWithShape="1">
          <a:blip r:embed="rId2">
            <a:alphaModFix/>
          </a:blip>
          <a:srcRect/>
          <a:stretch/>
        </p:blipFill>
        <p:spPr>
          <a:xfrm>
            <a:off x="487680" y="0"/>
            <a:ext cx="3570514" cy="3733800"/>
          </a:xfrm>
          <a:prstGeom prst="rect">
            <a:avLst/>
          </a:prstGeom>
          <a:noFill/>
          <a:ln>
            <a:noFill/>
          </a:ln>
        </p:spPr>
      </p:pic>
      <p:sp>
        <p:nvSpPr>
          <p:cNvPr id="3" name="Google Shape;351;p15">
            <a:extLst>
              <a:ext uri="{FF2B5EF4-FFF2-40B4-BE49-F238E27FC236}">
                <a16:creationId xmlns:a16="http://schemas.microsoft.com/office/drawing/2014/main" id="{A3FAC914-CB21-4037-A33C-B5B067ACCD6A}"/>
              </a:ext>
            </a:extLst>
          </p:cNvPr>
          <p:cNvSpPr/>
          <p:nvPr/>
        </p:nvSpPr>
        <p:spPr>
          <a:xfrm>
            <a:off x="759823" y="4145756"/>
            <a:ext cx="3276600" cy="10064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3333FF"/>
              </a:buClr>
              <a:buSzPts val="2000"/>
              <a:buFont typeface="Arial"/>
              <a:buNone/>
            </a:pPr>
            <a:r>
              <a:rPr lang="en-US" sz="2000" b="1">
                <a:solidFill>
                  <a:srgbClr val="3333FF"/>
                </a:solidFill>
                <a:latin typeface="Times New Roman" panose="02020603050405020304" pitchFamily="18" charset="0"/>
                <a:ea typeface="Arial"/>
                <a:cs typeface="Times New Roman" panose="02020603050405020304" pitchFamily="18" charset="0"/>
                <a:sym typeface="Arial"/>
              </a:rPr>
              <a:t>Isaac Newton (1642-1727) </a:t>
            </a:r>
            <a:endParaRPr>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rgbClr val="3333FF"/>
              </a:buClr>
              <a:buSzPts val="2000"/>
              <a:buFont typeface="Arial"/>
              <a:buNone/>
            </a:pPr>
            <a:r>
              <a:rPr lang="en-US" sz="2000" b="1">
                <a:solidFill>
                  <a:srgbClr val="3333FF"/>
                </a:solidFill>
                <a:latin typeface="Times New Roman" panose="02020603050405020304" pitchFamily="18" charset="0"/>
                <a:ea typeface="Arial"/>
                <a:cs typeface="Times New Roman" panose="02020603050405020304" pitchFamily="18" charset="0"/>
                <a:sym typeface="Arial"/>
              </a:rPr>
              <a:t>Nhà Toán học, bác học </a:t>
            </a:r>
            <a:endParaRPr>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rgbClr val="3333FF"/>
              </a:buClr>
              <a:buSzPts val="2000"/>
              <a:buFont typeface="Arial"/>
              <a:buNone/>
            </a:pPr>
            <a:r>
              <a:rPr lang="en-US" sz="2000" b="1">
                <a:solidFill>
                  <a:srgbClr val="3333FF"/>
                </a:solidFill>
                <a:latin typeface="Times New Roman" panose="02020603050405020304" pitchFamily="18" charset="0"/>
                <a:ea typeface="Arial"/>
                <a:cs typeface="Times New Roman" panose="02020603050405020304" pitchFamily="18" charset="0"/>
                <a:sym typeface="Arial"/>
              </a:rPr>
              <a:t>danh tiếng nước Anh</a:t>
            </a:r>
            <a:endParaRPr sz="2000">
              <a:solidFill>
                <a:srgbClr val="3333FF"/>
              </a:solidFill>
              <a:latin typeface="Times New Roman" panose="02020603050405020304" pitchFamily="18" charset="0"/>
              <a:ea typeface="Arial"/>
              <a:cs typeface="Times New Roman" panose="02020603050405020304" pitchFamily="18" charset="0"/>
              <a:sym typeface="Arial"/>
            </a:endParaRPr>
          </a:p>
        </p:txBody>
      </p:sp>
      <p:sp>
        <p:nvSpPr>
          <p:cNvPr id="4" name="Google Shape;352;p15">
            <a:extLst>
              <a:ext uri="{FF2B5EF4-FFF2-40B4-BE49-F238E27FC236}">
                <a16:creationId xmlns:a16="http://schemas.microsoft.com/office/drawing/2014/main" id="{DB23194E-45D2-4C32-952F-B42B96B64ECE}"/>
              </a:ext>
            </a:extLst>
          </p:cNvPr>
          <p:cNvSpPr/>
          <p:nvPr/>
        </p:nvSpPr>
        <p:spPr>
          <a:xfrm>
            <a:off x="5105399" y="276225"/>
            <a:ext cx="5330825" cy="51911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800000"/>
              </a:buClr>
              <a:buSzPts val="2800"/>
              <a:buFont typeface="Arial"/>
              <a:buNone/>
            </a:pPr>
            <a:r>
              <a:rPr lang="en-US" sz="2800">
                <a:solidFill>
                  <a:srgbClr val="800000"/>
                </a:solidFill>
                <a:latin typeface="Times New Roman" panose="02020603050405020304" pitchFamily="18" charset="0"/>
                <a:ea typeface="Arial"/>
                <a:cs typeface="Times New Roman" panose="02020603050405020304" pitchFamily="18" charset="0"/>
                <a:sym typeface="Arial"/>
              </a:rPr>
              <a:t>Newton là nhà toán học thiên tài</a:t>
            </a:r>
            <a:r>
              <a:rPr lang="en-US" sz="1600">
                <a:solidFill>
                  <a:schemeClr val="dk1"/>
                </a:solidFill>
                <a:latin typeface="Times New Roman" panose="02020603050405020304" pitchFamily="18" charset="0"/>
                <a:ea typeface="Arial"/>
                <a:cs typeface="Times New Roman" panose="02020603050405020304" pitchFamily="18" charset="0"/>
                <a:sym typeface="Arial"/>
              </a:rPr>
              <a:t> </a:t>
            </a:r>
            <a:endParaRPr>
              <a:latin typeface="Times New Roman" panose="02020603050405020304" pitchFamily="18" charset="0"/>
              <a:cs typeface="Times New Roman" panose="02020603050405020304" pitchFamily="18" charset="0"/>
            </a:endParaRPr>
          </a:p>
        </p:txBody>
      </p:sp>
      <p:sp>
        <p:nvSpPr>
          <p:cNvPr id="5" name="Google Shape;353;p15">
            <a:extLst>
              <a:ext uri="{FF2B5EF4-FFF2-40B4-BE49-F238E27FC236}">
                <a16:creationId xmlns:a16="http://schemas.microsoft.com/office/drawing/2014/main" id="{165C2C12-3727-4A12-B923-1CEB73FB7454}"/>
              </a:ext>
            </a:extLst>
          </p:cNvPr>
          <p:cNvSpPr/>
          <p:nvPr/>
        </p:nvSpPr>
        <p:spPr>
          <a:xfrm>
            <a:off x="5105400" y="1255504"/>
            <a:ext cx="6598920" cy="224672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3333FF"/>
              </a:buClr>
              <a:buSzPts val="2800"/>
              <a:buFont typeface="Arial"/>
              <a:buNone/>
            </a:pPr>
            <a:r>
              <a:rPr lang="en-US" sz="2800">
                <a:solidFill>
                  <a:srgbClr val="3333FF"/>
                </a:solidFill>
                <a:latin typeface="Times New Roman" panose="02020603050405020304" pitchFamily="18" charset="0"/>
                <a:ea typeface="Arial"/>
                <a:cs typeface="Times New Roman" panose="02020603050405020304" pitchFamily="18" charset="0"/>
                <a:sym typeface="Arial"/>
              </a:rPr>
              <a:t>Trước hết Newton phát minh ra khoa Toán học Vi phân, “Toán học vi phân có thể nói đã mở được cửa kho tàng báu vật toán học, đã đặt thế giới toán học dưới chân Newton và các học trò của ông”.</a:t>
            </a:r>
            <a:endParaRPr>
              <a:latin typeface="Times New Roman" panose="02020603050405020304" pitchFamily="18" charset="0"/>
              <a:cs typeface="Times New Roman" panose="02020603050405020304" pitchFamily="18" charset="0"/>
            </a:endParaRPr>
          </a:p>
        </p:txBody>
      </p:sp>
      <p:sp>
        <p:nvSpPr>
          <p:cNvPr id="6" name="Google Shape;354;p15">
            <a:extLst>
              <a:ext uri="{FF2B5EF4-FFF2-40B4-BE49-F238E27FC236}">
                <a16:creationId xmlns:a16="http://schemas.microsoft.com/office/drawing/2014/main" id="{58DB02F5-E12E-4CE0-AD5B-9380DBDA6DFD}"/>
              </a:ext>
            </a:extLst>
          </p:cNvPr>
          <p:cNvSpPr/>
          <p:nvPr/>
        </p:nvSpPr>
        <p:spPr>
          <a:xfrm>
            <a:off x="5105399" y="4171960"/>
            <a:ext cx="6311537" cy="95406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9900CC"/>
              </a:buClr>
              <a:buSzPts val="2800"/>
              <a:buFont typeface="Arial"/>
              <a:buNone/>
            </a:pPr>
            <a:r>
              <a:rPr lang="en-US" sz="2800" dirty="0" err="1">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Khám</a:t>
            </a:r>
            <a:r>
              <a:rPr lang="en-US" sz="2800" dirty="0">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 </a:t>
            </a:r>
            <a:r>
              <a:rPr lang="en-US" sz="2800" dirty="0" err="1">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phá</a:t>
            </a:r>
            <a:r>
              <a:rPr lang="en-US" sz="2800" dirty="0">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 </a:t>
            </a:r>
            <a:r>
              <a:rPr lang="en-US" sz="2800" dirty="0" err="1">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quan</a:t>
            </a:r>
            <a:r>
              <a:rPr lang="en-US" sz="2800" dirty="0">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 </a:t>
            </a:r>
            <a:r>
              <a:rPr lang="en-US" sz="2800" dirty="0" err="1">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trọng</a:t>
            </a:r>
            <a:r>
              <a:rPr lang="en-US" sz="2800" dirty="0">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 </a:t>
            </a:r>
            <a:r>
              <a:rPr lang="en-US" sz="2800" dirty="0" err="1">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thứ</a:t>
            </a:r>
            <a:r>
              <a:rPr lang="en-US" sz="2800" dirty="0">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 </a:t>
            </a:r>
            <a:r>
              <a:rPr lang="en-US" sz="2800" dirty="0" err="1">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hai</a:t>
            </a:r>
            <a:r>
              <a:rPr lang="en-US" sz="2800" dirty="0">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 </a:t>
            </a:r>
            <a:r>
              <a:rPr lang="en-US" sz="2800" dirty="0" err="1">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của</a:t>
            </a:r>
            <a:r>
              <a:rPr lang="en-US" sz="2800" dirty="0">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 Newton </a:t>
            </a:r>
            <a:r>
              <a:rPr lang="en-US" sz="2800" dirty="0" err="1">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là</a:t>
            </a:r>
            <a:r>
              <a:rPr lang="en-US" sz="2800" dirty="0">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 </a:t>
            </a:r>
            <a:r>
              <a:rPr lang="en-US" sz="2800" dirty="0" err="1">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định</a:t>
            </a:r>
            <a:r>
              <a:rPr lang="en-US" sz="2800" dirty="0">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 </a:t>
            </a:r>
            <a:r>
              <a:rPr lang="en-US" sz="2800" dirty="0" err="1">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luật</a:t>
            </a:r>
            <a:r>
              <a:rPr lang="en-US" sz="2800" dirty="0">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 </a:t>
            </a:r>
            <a:r>
              <a:rPr lang="en-US" sz="2800" dirty="0" err="1">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về</a:t>
            </a:r>
            <a:r>
              <a:rPr lang="en-US" sz="2800" dirty="0">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 </a:t>
            </a:r>
            <a:r>
              <a:rPr lang="en-US" sz="2800" dirty="0" err="1">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thành</a:t>
            </a:r>
            <a:r>
              <a:rPr lang="en-US" sz="2800" dirty="0">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 </a:t>
            </a:r>
            <a:r>
              <a:rPr lang="en-US" sz="2800" dirty="0" err="1">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phần</a:t>
            </a:r>
            <a:r>
              <a:rPr lang="en-US" sz="2800" dirty="0">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 </a:t>
            </a:r>
            <a:r>
              <a:rPr lang="en-US" sz="2800" dirty="0" err="1">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ánh</a:t>
            </a:r>
            <a:r>
              <a:rPr lang="en-US" sz="2800" dirty="0">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 </a:t>
            </a:r>
            <a:r>
              <a:rPr lang="en-US" sz="2800" dirty="0" err="1">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sáng</a:t>
            </a:r>
            <a:r>
              <a:rPr lang="en-US" sz="2800" dirty="0">
                <a:solidFill>
                  <a:schemeClr val="tx1">
                    <a:lumMod val="95000"/>
                    <a:lumOff val="5000"/>
                  </a:schemeClr>
                </a:solidFill>
                <a:latin typeface="Times New Roman" panose="02020603050405020304" pitchFamily="18" charset="0"/>
                <a:ea typeface="Arial"/>
                <a:cs typeface="Times New Roman" panose="02020603050405020304" pitchFamily="18" charset="0"/>
                <a:sym typeface="Arial"/>
              </a:rPr>
              <a:t> </a:t>
            </a:r>
            <a:endParaRPr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Google Shape;355;p15">
            <a:extLst>
              <a:ext uri="{FF2B5EF4-FFF2-40B4-BE49-F238E27FC236}">
                <a16:creationId xmlns:a16="http://schemas.microsoft.com/office/drawing/2014/main" id="{7B9D00EF-EDBF-48F8-9B42-072F2F79DA65}"/>
              </a:ext>
            </a:extLst>
          </p:cNvPr>
          <p:cNvSpPr/>
          <p:nvPr/>
        </p:nvSpPr>
        <p:spPr>
          <a:xfrm>
            <a:off x="5110162" y="5334000"/>
            <a:ext cx="6306773" cy="13731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FF3300"/>
              </a:buClr>
              <a:buSzPts val="2800"/>
              <a:buFont typeface="Arial"/>
              <a:buNone/>
            </a:pPr>
            <a:r>
              <a:rPr lang="en-US" sz="2800">
                <a:solidFill>
                  <a:srgbClr val="FF3300"/>
                </a:solidFill>
                <a:latin typeface="Times New Roman" panose="02020603050405020304" pitchFamily="18" charset="0"/>
                <a:ea typeface="Arial"/>
                <a:cs typeface="Times New Roman" panose="02020603050405020304" pitchFamily="18" charset="0"/>
                <a:sym typeface="Arial"/>
              </a:rPr>
              <a:t>Khám phá thứ ba có lẽ là khám phá vĩ đại nhất của Newton, là định luật vạn vật hấp dẫn.</a:t>
            </a:r>
            <a:r>
              <a:rPr lang="en-US" sz="2800">
                <a:solidFill>
                  <a:schemeClr val="dk1"/>
                </a:solidFill>
                <a:latin typeface="Times New Roman" panose="02020603050405020304" pitchFamily="18" charset="0"/>
                <a:ea typeface="Arial"/>
                <a:cs typeface="Times New Roman" panose="02020603050405020304" pitchFamily="18" charset="0"/>
                <a:sym typeface="Arial"/>
              </a:rPr>
              <a:t> </a:t>
            </a:r>
            <a:endParaRP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34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8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F586D4-EFCC-4A81-9488-93FF4615CF9D}"/>
              </a:ext>
            </a:extLst>
          </p:cNvPr>
          <p:cNvSpPr txBox="1">
            <a:spLocks/>
          </p:cNvSpPr>
          <p:nvPr/>
        </p:nvSpPr>
        <p:spPr>
          <a:xfrm>
            <a:off x="3464560" y="119838"/>
            <a:ext cx="4273665" cy="91648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w="3175" cmpd="sng">
                  <a:noFill/>
                </a:ln>
                <a:solidFill>
                  <a:srgbClr val="FF0000"/>
                </a:solidFill>
                <a:effectLst/>
                <a:uLnTx/>
                <a:uFillTx/>
                <a:latin typeface="Arial" panose="020B0604020202020204" pitchFamily="34" charset="0"/>
                <a:ea typeface="+mn-ea"/>
                <a:cs typeface="Arial" panose="020B0604020202020204" pitchFamily="34" charset="0"/>
              </a:rPr>
              <a:t>KIẾN THỨC CẦN NHỚ</a:t>
            </a:r>
          </a:p>
        </p:txBody>
      </p:sp>
      <p:pic>
        <p:nvPicPr>
          <p:cNvPr id="5" name="Picture 4">
            <a:extLst>
              <a:ext uri="{FF2B5EF4-FFF2-40B4-BE49-F238E27FC236}">
                <a16:creationId xmlns:a16="http://schemas.microsoft.com/office/drawing/2014/main" id="{1C983853-FA6A-4931-89E3-5F3DDAF7AD28}"/>
              </a:ext>
            </a:extLst>
          </p:cNvPr>
          <p:cNvPicPr>
            <a:picLocks noChangeAspect="1"/>
          </p:cNvPicPr>
          <p:nvPr/>
        </p:nvPicPr>
        <p:blipFill>
          <a:blip r:embed="rId4">
            <a:clrChange>
              <a:clrFrom>
                <a:srgbClr val="F2E3A1"/>
              </a:clrFrom>
              <a:clrTo>
                <a:srgbClr val="F2E3A1">
                  <a:alpha val="0"/>
                </a:srgbClr>
              </a:clrTo>
            </a:clrChange>
          </a:blip>
          <a:stretch>
            <a:fillRect/>
          </a:stretch>
        </p:blipFill>
        <p:spPr>
          <a:xfrm>
            <a:off x="2220800" y="63957"/>
            <a:ext cx="1345632" cy="1487277"/>
          </a:xfrm>
          <a:prstGeom prst="rect">
            <a:avLst/>
          </a:prstGeom>
        </p:spPr>
      </p:pic>
      <p:sp>
        <p:nvSpPr>
          <p:cNvPr id="6" name="Oval 5">
            <a:extLst>
              <a:ext uri="{FF2B5EF4-FFF2-40B4-BE49-F238E27FC236}">
                <a16:creationId xmlns:a16="http://schemas.microsoft.com/office/drawing/2014/main" id="{ABDCD6C6-16EF-467C-B38F-03AC00B9C5F3}"/>
              </a:ext>
            </a:extLst>
          </p:cNvPr>
          <p:cNvSpPr/>
          <p:nvPr/>
        </p:nvSpPr>
        <p:spPr>
          <a:xfrm>
            <a:off x="4700682" y="942247"/>
            <a:ext cx="2908453" cy="135434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TẬP HỢP</a:t>
            </a:r>
          </a:p>
        </p:txBody>
      </p:sp>
      <p:cxnSp>
        <p:nvCxnSpPr>
          <p:cNvPr id="7" name="Straight Arrow Connector 6">
            <a:extLst>
              <a:ext uri="{FF2B5EF4-FFF2-40B4-BE49-F238E27FC236}">
                <a16:creationId xmlns:a16="http://schemas.microsoft.com/office/drawing/2014/main" id="{B32FC01A-8CDF-4FBE-B118-407FF53E9AA1}"/>
              </a:ext>
            </a:extLst>
          </p:cNvPr>
          <p:cNvCxnSpPr>
            <a:cxnSpLocks/>
          </p:cNvCxnSpPr>
          <p:nvPr/>
        </p:nvCxnSpPr>
        <p:spPr>
          <a:xfrm flipH="1">
            <a:off x="3566432" y="2218617"/>
            <a:ext cx="1802127" cy="840984"/>
          </a:xfrm>
          <a:prstGeom prst="straightConnector1">
            <a:avLst/>
          </a:prstGeom>
          <a:ln w="76200">
            <a:solidFill>
              <a:srgbClr val="99CC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419AE09-BBD6-4540-BDCA-6560F194448D}"/>
              </a:ext>
            </a:extLst>
          </p:cNvPr>
          <p:cNvSpPr/>
          <p:nvPr/>
        </p:nvSpPr>
        <p:spPr>
          <a:xfrm>
            <a:off x="542401" y="3117655"/>
            <a:ext cx="4869807" cy="191154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Lấy</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ví</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dụ</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đọc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tử</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mỗi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tử</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liệt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lần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tự</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tùy</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ý.</a:t>
            </a:r>
          </a:p>
        </p:txBody>
      </p:sp>
      <p:sp>
        <p:nvSpPr>
          <p:cNvPr id="9" name="Rectangle 8">
            <a:extLst>
              <a:ext uri="{FF2B5EF4-FFF2-40B4-BE49-F238E27FC236}">
                <a16:creationId xmlns:a16="http://schemas.microsoft.com/office/drawing/2014/main" id="{05EC5FEC-5C40-46CE-B7B8-3EEBF12C02F9}"/>
              </a:ext>
            </a:extLst>
          </p:cNvPr>
          <p:cNvSpPr/>
          <p:nvPr/>
        </p:nvSpPr>
        <p:spPr>
          <a:xfrm>
            <a:off x="5947812" y="3117655"/>
            <a:ext cx="5879844" cy="191154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Đặt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tên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Chữ</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hoa</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tử</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dấu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nhau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bởi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dấu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cxnSp>
        <p:nvCxnSpPr>
          <p:cNvPr id="10" name="Straight Arrow Connector 9">
            <a:extLst>
              <a:ext uri="{FF2B5EF4-FFF2-40B4-BE49-F238E27FC236}">
                <a16:creationId xmlns:a16="http://schemas.microsoft.com/office/drawing/2014/main" id="{06600397-923A-475E-9F9F-9E6838F131D8}"/>
              </a:ext>
            </a:extLst>
          </p:cNvPr>
          <p:cNvCxnSpPr>
            <a:cxnSpLocks/>
          </p:cNvCxnSpPr>
          <p:nvPr/>
        </p:nvCxnSpPr>
        <p:spPr>
          <a:xfrm>
            <a:off x="7051743" y="2218617"/>
            <a:ext cx="1691642" cy="899038"/>
          </a:xfrm>
          <a:prstGeom prst="straightConnector1">
            <a:avLst/>
          </a:prstGeom>
          <a:ln w="76200">
            <a:solidFill>
              <a:srgbClr val="99CC00"/>
            </a:solidFill>
            <a:tailEnd type="triangle"/>
          </a:ln>
        </p:spPr>
        <p:style>
          <a:lnRef idx="1">
            <a:schemeClr val="accent1"/>
          </a:lnRef>
          <a:fillRef idx="0">
            <a:schemeClr val="accent1"/>
          </a:fillRef>
          <a:effectRef idx="0">
            <a:schemeClr val="accent1"/>
          </a:effectRef>
          <a:fontRef idx="minor">
            <a:schemeClr val="tx1"/>
          </a:fontRef>
        </p:style>
      </p:cxnSp>
      <p:pic>
        <p:nvPicPr>
          <p:cNvPr id="13" name="图片 33798" descr="1-23">
            <a:extLst>
              <a:ext uri="{FF2B5EF4-FFF2-40B4-BE49-F238E27FC236}">
                <a16:creationId xmlns:a16="http://schemas.microsoft.com/office/drawing/2014/main" id="{F5C6F91D-6ED5-4543-B9E2-C677D1698BB4}"/>
              </a:ext>
            </a:extLst>
          </p:cNvPr>
          <p:cNvPicPr>
            <a:picLocks noChangeAspect="1"/>
          </p:cNvPicPr>
          <p:nvPr/>
        </p:nvPicPr>
        <p:blipFill>
          <a:blip r:embed="rId5"/>
          <a:stretch>
            <a:fillRect/>
          </a:stretch>
        </p:blipFill>
        <p:spPr>
          <a:xfrm>
            <a:off x="9278989" y="-74907"/>
            <a:ext cx="2728538" cy="2531006"/>
          </a:xfrm>
          <a:prstGeom prst="rect">
            <a:avLst/>
          </a:prstGeom>
          <a:noFill/>
          <a:ln w="9525">
            <a:noFill/>
          </a:ln>
        </p:spPr>
      </p:pic>
      <p:sp>
        <p:nvSpPr>
          <p:cNvPr id="11" name="Oval 10">
            <a:extLst>
              <a:ext uri="{FF2B5EF4-FFF2-40B4-BE49-F238E27FC236}">
                <a16:creationId xmlns:a16="http://schemas.microsoft.com/office/drawing/2014/main" id="{612AA31B-D842-49A0-A449-FA42ACD8AC4A}"/>
              </a:ext>
            </a:extLst>
          </p:cNvPr>
          <p:cNvSpPr/>
          <p:nvPr/>
        </p:nvSpPr>
        <p:spPr>
          <a:xfrm>
            <a:off x="3994530" y="2195171"/>
            <a:ext cx="472965" cy="47296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2" name="Oval 11">
            <a:extLst>
              <a:ext uri="{FF2B5EF4-FFF2-40B4-BE49-F238E27FC236}">
                <a16:creationId xmlns:a16="http://schemas.microsoft.com/office/drawing/2014/main" id="{5E9870CF-AEDB-4544-8CCE-096B12C009D6}"/>
              </a:ext>
            </a:extLst>
          </p:cNvPr>
          <p:cNvSpPr/>
          <p:nvPr/>
        </p:nvSpPr>
        <p:spPr>
          <a:xfrm>
            <a:off x="7799160" y="2187193"/>
            <a:ext cx="472965" cy="47296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Tree>
    <p:custDataLst>
      <p:tags r:id="rId1"/>
    </p:custDataLst>
    <p:extLst>
      <p:ext uri="{BB962C8B-B14F-4D97-AF65-F5344CB8AC3E}">
        <p14:creationId xmlns:p14="http://schemas.microsoft.com/office/powerpoint/2010/main" val="33146118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16" presetClass="entr" presetSubtype="2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496FAB9-6F0A-4B52-AF1F-63EA4DB38D32}"/>
              </a:ext>
            </a:extLst>
          </p:cNvPr>
          <p:cNvPicPr>
            <a:picLocks noChangeAspect="1"/>
          </p:cNvPicPr>
          <p:nvPr/>
        </p:nvPicPr>
        <p:blipFill>
          <a:blip r:embed="rId4"/>
          <a:stretch>
            <a:fillRect/>
          </a:stretch>
        </p:blipFill>
        <p:spPr>
          <a:xfrm>
            <a:off x="385878" y="0"/>
            <a:ext cx="5567680" cy="6858000"/>
          </a:xfrm>
          <a:prstGeom prst="rect">
            <a:avLst/>
          </a:prstGeom>
        </p:spPr>
      </p:pic>
      <p:pic>
        <p:nvPicPr>
          <p:cNvPr id="34" name="Picture 33">
            <a:extLst>
              <a:ext uri="{FF2B5EF4-FFF2-40B4-BE49-F238E27FC236}">
                <a16:creationId xmlns:a16="http://schemas.microsoft.com/office/drawing/2014/main" id="{D854B179-2929-41EC-897C-8CC4F1ED69D7}"/>
              </a:ext>
            </a:extLst>
          </p:cNvPr>
          <p:cNvPicPr>
            <a:picLocks noChangeAspect="1"/>
          </p:cNvPicPr>
          <p:nvPr/>
        </p:nvPicPr>
        <p:blipFill>
          <a:blip r:embed="rId5"/>
          <a:stretch>
            <a:fillRect/>
          </a:stretch>
        </p:blipFill>
        <p:spPr>
          <a:xfrm>
            <a:off x="6624322" y="142240"/>
            <a:ext cx="5181800" cy="6715760"/>
          </a:xfrm>
          <a:prstGeom prst="rect">
            <a:avLst/>
          </a:prstGeom>
        </p:spPr>
      </p:pic>
    </p:spTree>
    <p:custDataLst>
      <p:tags r:id="rId1"/>
    </p:custDataLst>
    <p:extLst>
      <p:ext uri="{BB962C8B-B14F-4D97-AF65-F5344CB8AC3E}">
        <p14:creationId xmlns:p14="http://schemas.microsoft.com/office/powerpoint/2010/main" val="105269851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60;p16">
            <a:extLst>
              <a:ext uri="{FF2B5EF4-FFF2-40B4-BE49-F238E27FC236}">
                <a16:creationId xmlns:a16="http://schemas.microsoft.com/office/drawing/2014/main" id="{98F6658C-60D4-4655-8A1D-727E5F09973F}"/>
              </a:ext>
            </a:extLst>
          </p:cNvPr>
          <p:cNvSpPr txBox="1"/>
          <p:nvPr/>
        </p:nvSpPr>
        <p:spPr>
          <a:xfrm>
            <a:off x="1160417" y="1539240"/>
            <a:ext cx="9760132" cy="32777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FF"/>
              </a:buClr>
              <a:buSzPts val="3200"/>
              <a:buFont typeface="Times New Roman"/>
              <a:buNone/>
            </a:pPr>
            <a:r>
              <a:rPr lang="en-US" sz="3200" b="1" dirty="0">
                <a:solidFill>
                  <a:srgbClr val="FF0000"/>
                </a:solidFill>
                <a:latin typeface="Times New Roman"/>
                <a:ea typeface="Times New Roman"/>
                <a:cs typeface="Times New Roman"/>
                <a:sym typeface="Times New Roman"/>
              </a:rPr>
              <a:t>BÀI TẬP VỀ NHÀ </a:t>
            </a:r>
            <a:endParaRPr sz="3200" b="1" dirty="0">
              <a:solidFill>
                <a:srgbClr val="FF0000"/>
              </a:solidFill>
              <a:latin typeface="Times New Roman"/>
              <a:ea typeface="Times New Roman"/>
              <a:cs typeface="Times New Roman"/>
              <a:sym typeface="Times New Roman"/>
            </a:endParaRPr>
          </a:p>
          <a:p>
            <a:pPr marL="342900" marR="0" lvl="0" indent="-342900" algn="l" rtl="0">
              <a:spcBef>
                <a:spcPts val="1400"/>
              </a:spcBef>
              <a:spcAft>
                <a:spcPts val="0"/>
              </a:spcAft>
              <a:buClr>
                <a:srgbClr val="0000FF"/>
              </a:buClr>
              <a:buSzPts val="2400"/>
              <a:buFont typeface="Wingdings" panose="05000000000000000000" pitchFamily="2" charset="2"/>
              <a:buChar char="ü"/>
            </a:pPr>
            <a:r>
              <a:rPr lang="en-US" sz="24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Thuộc</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cách</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viết</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kí</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hiệu</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và</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cách</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viết</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tập</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hợp</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biết</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một</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phần</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tử</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thuộc</a:t>
            </a:r>
            <a:r>
              <a:rPr lang="en-US" sz="2800" b="1" dirty="0">
                <a:latin typeface="Times New Roman"/>
                <a:ea typeface="Times New Roman"/>
                <a:cs typeface="Times New Roman"/>
                <a:sym typeface="Times New Roman"/>
              </a:rPr>
              <a:t> hay </a:t>
            </a:r>
            <a:r>
              <a:rPr lang="en-US" sz="2800" b="1" dirty="0" err="1">
                <a:latin typeface="Times New Roman"/>
                <a:ea typeface="Times New Roman"/>
                <a:cs typeface="Times New Roman"/>
                <a:sym typeface="Times New Roman"/>
              </a:rPr>
              <a:t>không</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thuộc</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một</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tập</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hợp</a:t>
            </a:r>
            <a:endParaRPr sz="2800" b="1" dirty="0">
              <a:latin typeface="Times New Roman"/>
              <a:ea typeface="Times New Roman"/>
              <a:cs typeface="Times New Roman"/>
              <a:sym typeface="Times New Roman"/>
            </a:endParaRPr>
          </a:p>
          <a:p>
            <a:pPr marL="457200" marR="0" lvl="0" indent="-457200" algn="l" rtl="0">
              <a:spcBef>
                <a:spcPts val="1400"/>
              </a:spcBef>
              <a:spcAft>
                <a:spcPts val="0"/>
              </a:spcAft>
              <a:buClr>
                <a:srgbClr val="0000FF"/>
              </a:buClr>
              <a:buSzPts val="2800"/>
              <a:buFont typeface="Wingdings" panose="05000000000000000000" pitchFamily="2" charset="2"/>
              <a:buChar char="ü"/>
            </a:pP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Làm</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bài</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tập</a:t>
            </a:r>
            <a:r>
              <a:rPr lang="en-US" sz="2800" b="1" dirty="0">
                <a:latin typeface="Times New Roman"/>
                <a:ea typeface="Times New Roman"/>
                <a:cs typeface="Times New Roman"/>
                <a:sym typeface="Times New Roman"/>
              </a:rPr>
              <a:t> 2 SGK </a:t>
            </a:r>
            <a:endParaRPr dirty="0"/>
          </a:p>
          <a:p>
            <a:pPr marL="457200" marR="0" lvl="0" indent="-457200" algn="l" rtl="0">
              <a:spcBef>
                <a:spcPts val="1400"/>
              </a:spcBef>
              <a:spcAft>
                <a:spcPts val="0"/>
              </a:spcAft>
              <a:buClr>
                <a:srgbClr val="0000FF"/>
              </a:buClr>
              <a:buSzPts val="2800"/>
              <a:buFont typeface="Wingdings" panose="05000000000000000000" pitchFamily="2" charset="2"/>
              <a:buChar char="ü"/>
            </a:pPr>
            <a:r>
              <a:rPr lang="en-US" sz="2800" b="1" dirty="0" err="1">
                <a:latin typeface="Times New Roman"/>
                <a:ea typeface="Times New Roman"/>
                <a:cs typeface="Times New Roman"/>
                <a:sym typeface="Times New Roman"/>
              </a:rPr>
              <a:t>Chuẩn</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bị</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bài</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mới</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Đọc</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trước</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phần</a:t>
            </a:r>
            <a:r>
              <a:rPr lang="en-US" sz="2800" b="1" dirty="0">
                <a:latin typeface="Times New Roman"/>
                <a:ea typeface="Times New Roman"/>
                <a:cs typeface="Times New Roman"/>
                <a:sym typeface="Times New Roman"/>
              </a:rPr>
              <a:t> 4 “</a:t>
            </a:r>
            <a:r>
              <a:rPr lang="en-US" sz="2800" b="1" dirty="0" err="1">
                <a:latin typeface="Times New Roman"/>
                <a:ea typeface="Times New Roman"/>
                <a:cs typeface="Times New Roman"/>
                <a:sym typeface="Times New Roman"/>
              </a:rPr>
              <a:t>Cách</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cho</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một</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tập</a:t>
            </a:r>
            <a:r>
              <a:rPr lang="en-US" sz="2800" b="1" dirty="0">
                <a:latin typeface="Times New Roman"/>
                <a:ea typeface="Times New Roman"/>
                <a:cs typeface="Times New Roman"/>
                <a:sym typeface="Times New Roman"/>
              </a:rPr>
              <a:t> </a:t>
            </a:r>
            <a:r>
              <a:rPr lang="en-US" sz="2800" b="1" dirty="0" err="1">
                <a:latin typeface="Times New Roman"/>
                <a:ea typeface="Times New Roman"/>
                <a:cs typeface="Times New Roman"/>
                <a:sym typeface="Times New Roman"/>
              </a:rPr>
              <a:t>hợp</a:t>
            </a:r>
            <a:r>
              <a:rPr lang="en-US" sz="2800" b="1" dirty="0">
                <a:latin typeface="Times New Roman"/>
                <a:ea typeface="Times New Roman"/>
                <a:cs typeface="Times New Roman"/>
                <a:sym typeface="Times New Roman"/>
              </a:rPr>
              <a:t>”</a:t>
            </a:r>
            <a:endParaRPr sz="2800" b="1"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68142686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9D9"/>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462046" y="1246803"/>
            <a:ext cx="5267907" cy="5283201"/>
          </a:xfrm>
          <a:prstGeom prst="rect">
            <a:avLst/>
          </a:prstGeom>
        </p:spPr>
      </p:pic>
      <p:pic>
        <p:nvPicPr>
          <p:cNvPr id="3" name="图片 2"/>
          <p:cNvPicPr>
            <a:picLocks noChangeAspect="1"/>
          </p:cNvPicPr>
          <p:nvPr/>
        </p:nvPicPr>
        <p:blipFill>
          <a:blip r:embed="rId4"/>
          <a:stretch>
            <a:fillRect/>
          </a:stretch>
        </p:blipFill>
        <p:spPr>
          <a:xfrm rot="2012600">
            <a:off x="7391110" y="994628"/>
            <a:ext cx="2386425" cy="1676400"/>
          </a:xfrm>
          <a:prstGeom prst="rect">
            <a:avLst/>
          </a:prstGeom>
        </p:spPr>
      </p:pic>
      <p:sp>
        <p:nvSpPr>
          <p:cNvPr id="4" name="文本框 3"/>
          <p:cNvSpPr txBox="1"/>
          <p:nvPr/>
        </p:nvSpPr>
        <p:spPr>
          <a:xfrm>
            <a:off x="4220190" y="2539971"/>
            <a:ext cx="3719317" cy="2800767"/>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vl2pPr>
              <a:defRPr/>
            </a:lvl2pPr>
            <a:lvl3pPr>
              <a:defRPr/>
            </a:lvl3pPr>
            <a:lvl4pPr>
              <a:defRPr/>
            </a:lvl4pPr>
            <a:lvl5pPr>
              <a:defRPr/>
            </a:lvl5pPr>
            <a:lvl6pPr>
              <a:defRPr/>
            </a:lvl6pPr>
            <a:lvl7pPr>
              <a:defRPr/>
            </a:lvl7pPr>
            <a:lvl8pPr>
              <a:defRPr/>
            </a:lvl8pPr>
            <a:lvl9pPr>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600" normalizeH="0" baseline="0" noProof="0" dirty="0">
                <a:ln>
                  <a:noFill/>
                </a:ln>
                <a:solidFill>
                  <a:srgbClr val="3E2E1E"/>
                </a:solidFill>
                <a:effectLst/>
                <a:uLnTx/>
                <a:uFillTx/>
                <a:latin typeface="Futura-Condensed-Normal" pitchFamily="2" charset="0"/>
                <a:ea typeface="方正喵呜体" panose="02010600010101010101" pitchFamily="2" charset="-122"/>
                <a:cs typeface="+mn-cs"/>
              </a:rPr>
              <a:t>Goodbye</a:t>
            </a:r>
          </a:p>
        </p:txBody>
      </p:sp>
      <p:pic>
        <p:nvPicPr>
          <p:cNvPr id="5" name="图片 4"/>
          <p:cNvPicPr>
            <a:picLocks noChangeAspect="1"/>
          </p:cNvPicPr>
          <p:nvPr/>
        </p:nvPicPr>
        <p:blipFill>
          <a:blip r:embed="rId5"/>
          <a:stretch>
            <a:fillRect/>
          </a:stretch>
        </p:blipFill>
        <p:spPr>
          <a:xfrm rot="10486724">
            <a:off x="85985" y="-56842"/>
            <a:ext cx="1193213" cy="863600"/>
          </a:xfrm>
          <a:prstGeom prst="rect">
            <a:avLst/>
          </a:prstGeom>
        </p:spPr>
      </p:pic>
      <p:pic>
        <p:nvPicPr>
          <p:cNvPr id="6" name="图片 5"/>
          <p:cNvPicPr>
            <a:picLocks noChangeAspect="1"/>
          </p:cNvPicPr>
          <p:nvPr/>
        </p:nvPicPr>
        <p:blipFill>
          <a:blip r:embed="rId6"/>
          <a:stretch>
            <a:fillRect/>
          </a:stretch>
        </p:blipFill>
        <p:spPr>
          <a:xfrm rot="10486724">
            <a:off x="2411472" y="-67326"/>
            <a:ext cx="1358231" cy="1003300"/>
          </a:xfrm>
          <a:prstGeom prst="rect">
            <a:avLst/>
          </a:prstGeom>
        </p:spPr>
      </p:pic>
      <p:pic>
        <p:nvPicPr>
          <p:cNvPr id="7" name="图片 6"/>
          <p:cNvPicPr>
            <a:picLocks noChangeAspect="1"/>
          </p:cNvPicPr>
          <p:nvPr/>
        </p:nvPicPr>
        <p:blipFill>
          <a:blip r:embed="rId7"/>
          <a:stretch>
            <a:fillRect/>
          </a:stretch>
        </p:blipFill>
        <p:spPr>
          <a:xfrm rot="10486724">
            <a:off x="5118252" y="42142"/>
            <a:ext cx="1180519" cy="762000"/>
          </a:xfrm>
          <a:prstGeom prst="rect">
            <a:avLst/>
          </a:prstGeom>
        </p:spPr>
      </p:pic>
      <p:pic>
        <p:nvPicPr>
          <p:cNvPr id="8" name="图片 7"/>
          <p:cNvPicPr>
            <a:picLocks noChangeAspect="1"/>
          </p:cNvPicPr>
          <p:nvPr/>
        </p:nvPicPr>
        <p:blipFill>
          <a:blip r:embed="rId8"/>
          <a:stretch>
            <a:fillRect/>
          </a:stretch>
        </p:blipFill>
        <p:spPr>
          <a:xfrm rot="10486724">
            <a:off x="1413747" y="42142"/>
            <a:ext cx="863175" cy="723900"/>
          </a:xfrm>
          <a:prstGeom prst="rect">
            <a:avLst/>
          </a:prstGeom>
        </p:spPr>
      </p:pic>
      <p:pic>
        <p:nvPicPr>
          <p:cNvPr id="11" name="图片 10"/>
          <p:cNvPicPr>
            <a:picLocks noChangeAspect="1"/>
          </p:cNvPicPr>
          <p:nvPr/>
        </p:nvPicPr>
        <p:blipFill>
          <a:blip r:embed="rId6"/>
          <a:stretch>
            <a:fillRect/>
          </a:stretch>
        </p:blipFill>
        <p:spPr>
          <a:xfrm rot="10486724">
            <a:off x="7647320" y="-67326"/>
            <a:ext cx="1358231" cy="1003300"/>
          </a:xfrm>
          <a:prstGeom prst="rect">
            <a:avLst/>
          </a:prstGeom>
        </p:spPr>
      </p:pic>
      <p:pic>
        <p:nvPicPr>
          <p:cNvPr id="12" name="图片 11"/>
          <p:cNvPicPr>
            <a:picLocks noChangeAspect="1"/>
          </p:cNvPicPr>
          <p:nvPr/>
        </p:nvPicPr>
        <p:blipFill>
          <a:blip r:embed="rId7"/>
          <a:stretch>
            <a:fillRect/>
          </a:stretch>
        </p:blipFill>
        <p:spPr>
          <a:xfrm rot="10486724">
            <a:off x="10354100" y="42142"/>
            <a:ext cx="1180519" cy="762000"/>
          </a:xfrm>
          <a:prstGeom prst="rect">
            <a:avLst/>
          </a:prstGeom>
        </p:spPr>
      </p:pic>
      <p:pic>
        <p:nvPicPr>
          <p:cNvPr id="13" name="图片 12"/>
          <p:cNvPicPr>
            <a:picLocks noChangeAspect="1"/>
          </p:cNvPicPr>
          <p:nvPr/>
        </p:nvPicPr>
        <p:blipFill>
          <a:blip r:embed="rId8"/>
          <a:stretch>
            <a:fillRect/>
          </a:stretch>
        </p:blipFill>
        <p:spPr>
          <a:xfrm rot="10486724">
            <a:off x="6649595" y="42142"/>
            <a:ext cx="863175" cy="723900"/>
          </a:xfrm>
          <a:prstGeom prst="rect">
            <a:avLst/>
          </a:prstGeom>
        </p:spPr>
      </p:pic>
      <p:pic>
        <p:nvPicPr>
          <p:cNvPr id="15" name="图片 14"/>
          <p:cNvPicPr>
            <a:picLocks noChangeAspect="1"/>
          </p:cNvPicPr>
          <p:nvPr/>
        </p:nvPicPr>
        <p:blipFill>
          <a:blip r:embed="rId9"/>
          <a:stretch>
            <a:fillRect/>
          </a:stretch>
        </p:blipFill>
        <p:spPr>
          <a:xfrm>
            <a:off x="1186445" y="995694"/>
            <a:ext cx="1307456" cy="1168400"/>
          </a:xfrm>
          <a:prstGeom prst="rect">
            <a:avLst/>
          </a:prstGeom>
        </p:spPr>
      </p:pic>
      <p:pic>
        <p:nvPicPr>
          <p:cNvPr id="16" name="图片 15"/>
          <p:cNvPicPr>
            <a:picLocks noChangeAspect="1"/>
          </p:cNvPicPr>
          <p:nvPr/>
        </p:nvPicPr>
        <p:blipFill>
          <a:blip r:embed="rId10"/>
          <a:stretch>
            <a:fillRect/>
          </a:stretch>
        </p:blipFill>
        <p:spPr>
          <a:xfrm rot="10486724">
            <a:off x="3945509" y="35176"/>
            <a:ext cx="797904" cy="798296"/>
          </a:xfrm>
          <a:prstGeom prst="rect">
            <a:avLst/>
          </a:prstGeom>
        </p:spPr>
      </p:pic>
      <p:pic>
        <p:nvPicPr>
          <p:cNvPr id="17" name="图片 16"/>
          <p:cNvPicPr>
            <a:picLocks noChangeAspect="1"/>
          </p:cNvPicPr>
          <p:nvPr/>
        </p:nvPicPr>
        <p:blipFill>
          <a:blip r:embed="rId10"/>
          <a:stretch>
            <a:fillRect/>
          </a:stretch>
        </p:blipFill>
        <p:spPr>
          <a:xfrm rot="10486724">
            <a:off x="9345273" y="23994"/>
            <a:ext cx="797904" cy="798296"/>
          </a:xfrm>
          <a:prstGeom prst="rect">
            <a:avLst/>
          </a:prstGeom>
        </p:spPr>
      </p:pic>
      <p:pic>
        <p:nvPicPr>
          <p:cNvPr id="24" name="图片 23"/>
          <p:cNvPicPr>
            <a:picLocks noChangeAspect="1"/>
          </p:cNvPicPr>
          <p:nvPr/>
        </p:nvPicPr>
        <p:blipFill>
          <a:blip r:embed="rId11"/>
          <a:stretch>
            <a:fillRect/>
          </a:stretch>
        </p:blipFill>
        <p:spPr>
          <a:xfrm rot="19423525">
            <a:off x="2716957" y="4054558"/>
            <a:ext cx="1332844" cy="2476500"/>
          </a:xfrm>
          <a:prstGeom prst="rect">
            <a:avLst/>
          </a:prstGeom>
        </p:spPr>
      </p:pic>
    </p:spTree>
    <p:extLst>
      <p:ext uri="{BB962C8B-B14F-4D97-AF65-F5344CB8AC3E}">
        <p14:creationId xmlns:p14="http://schemas.microsoft.com/office/powerpoint/2010/main" val="168240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7DDE2ED1-4507-4A92-9174-2853857D8715}"/>
              </a:ext>
            </a:extLst>
          </p:cNvPr>
          <p:cNvSpPr txBox="1">
            <a:spLocks/>
          </p:cNvSpPr>
          <p:nvPr/>
        </p:nvSpPr>
        <p:spPr>
          <a:xfrm>
            <a:off x="1079550" y="529109"/>
            <a:ext cx="9601200" cy="638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rial" panose="020B0604020202020204" pitchFamily="34" charset="0"/>
                <a:ea typeface="+mj-ea"/>
                <a:cs typeface="Arial" panose="020B0604020202020204" pitchFamily="34" charset="0"/>
              </a:rPr>
              <a:t>CHƯƠNG I: SỐ TỰ NHIÊN</a:t>
            </a:r>
            <a:endParaRPr kumimoji="0" lang="en-US" sz="50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j-ea"/>
              <a:cs typeface="Arial" panose="020B0604020202020204" pitchFamily="34" charset="0"/>
            </a:endParaRPr>
          </a:p>
        </p:txBody>
      </p:sp>
      <p:sp>
        <p:nvSpPr>
          <p:cNvPr id="22" name="Content Placeholder 2">
            <a:extLst>
              <a:ext uri="{FF2B5EF4-FFF2-40B4-BE49-F238E27FC236}">
                <a16:creationId xmlns:a16="http://schemas.microsoft.com/office/drawing/2014/main" id="{2C907562-F64A-4692-8181-6F19833265F9}"/>
              </a:ext>
            </a:extLst>
          </p:cNvPr>
          <p:cNvSpPr txBox="1">
            <a:spLocks/>
          </p:cNvSpPr>
          <p:nvPr/>
        </p:nvSpPr>
        <p:spPr>
          <a:xfrm>
            <a:off x="1079550" y="1266524"/>
            <a:ext cx="8505201" cy="4324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200"/>
              </a:spcBef>
              <a:spcAft>
                <a:spcPts val="1200"/>
              </a:spcAft>
              <a:buClrTx/>
              <a:buSzTx/>
              <a:buFont typeface="Wingdings" panose="05000000000000000000" pitchFamily="2" charset="2"/>
              <a:buChar char="v"/>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28600" marR="0" lvl="0" indent="-228600" algn="just" defTabSz="914400" rtl="0" eaLnBrk="1" fontAlgn="auto" latinLnBrk="0" hangingPunct="1">
              <a:lnSpc>
                <a:spcPct val="90000"/>
              </a:lnSpc>
              <a:spcBef>
                <a:spcPts val="1200"/>
              </a:spcBef>
              <a:spcAft>
                <a:spcPts val="1200"/>
              </a:spcAft>
              <a:buClrTx/>
              <a:buSzTx/>
              <a:buFont typeface="Wingdings" panose="05000000000000000000" pitchFamily="2" charset="2"/>
              <a:buChar char="v"/>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tự</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28600" marR="0" lvl="0" indent="-228600" algn="just" defTabSz="914400" rtl="0" eaLnBrk="1" fontAlgn="auto" latinLnBrk="0" hangingPunct="1">
              <a:lnSpc>
                <a:spcPct val="90000"/>
              </a:lnSpc>
              <a:spcBef>
                <a:spcPts val="1200"/>
              </a:spcBef>
              <a:spcAft>
                <a:spcPts val="1200"/>
              </a:spcAft>
              <a:buClrTx/>
              <a:buSzTx/>
              <a:buFont typeface="Wingdings" panose="05000000000000000000" pitchFamily="2" charset="2"/>
              <a:buChar char="v"/>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phép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tự</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28600" marR="0" lvl="0" indent="-228600" algn="just" defTabSz="914400" rtl="0" eaLnBrk="1" fontAlgn="auto" latinLnBrk="0" hangingPunct="1">
              <a:lnSpc>
                <a:spcPct val="90000"/>
              </a:lnSpc>
              <a:spcBef>
                <a:spcPts val="1200"/>
              </a:spcBef>
              <a:spcAft>
                <a:spcPts val="120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Quan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hệ</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chia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hết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28600" marR="0" lvl="0" indent="-228600" algn="just" defTabSz="914400" rtl="0" eaLnBrk="1" fontAlgn="auto" latinLnBrk="0" hangingPunct="1">
              <a:lnSpc>
                <a:spcPct val="90000"/>
              </a:lnSpc>
              <a:spcBef>
                <a:spcPts val="1200"/>
              </a:spcBef>
              <a:spcAft>
                <a:spcPts val="120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nguyên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tố</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28600" marR="0" lvl="0" indent="-228600" algn="just" defTabSz="914400" rtl="0" eaLnBrk="1" fontAlgn="auto" latinLnBrk="0" hangingPunct="1">
              <a:lnSpc>
                <a:spcPct val="90000"/>
              </a:lnSpc>
              <a:spcBef>
                <a:spcPts val="1200"/>
              </a:spcBef>
              <a:spcAft>
                <a:spcPts val="120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Uớc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24" name="Picture 23">
            <a:extLst>
              <a:ext uri="{FF2B5EF4-FFF2-40B4-BE49-F238E27FC236}">
                <a16:creationId xmlns:a16="http://schemas.microsoft.com/office/drawing/2014/main" id="{90FA7F27-48A1-488E-A037-4E1B1946570F}"/>
              </a:ext>
            </a:extLst>
          </p:cNvPr>
          <p:cNvPicPr>
            <a:picLocks noChangeAspect="1"/>
          </p:cNvPicPr>
          <p:nvPr/>
        </p:nvPicPr>
        <p:blipFill>
          <a:blip r:embed="rId4" cstate="print">
            <a:clrChange>
              <a:clrFrom>
                <a:srgbClr val="FEFEFE"/>
              </a:clrFrom>
              <a:clrTo>
                <a:srgbClr val="FEFEFE">
                  <a:alpha val="0"/>
                </a:srgbClr>
              </a:clrTo>
            </a:clrChange>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val="0"/>
              </a:ext>
            </a:extLst>
          </a:blip>
          <a:stretch>
            <a:fillRect/>
          </a:stretch>
        </p:blipFill>
        <p:spPr>
          <a:xfrm>
            <a:off x="6404544" y="3428999"/>
            <a:ext cx="3180208" cy="3255568"/>
          </a:xfrm>
          <a:prstGeom prst="rect">
            <a:avLst/>
          </a:prstGeom>
          <a:noFill/>
        </p:spPr>
      </p:pic>
    </p:spTree>
    <p:custDataLst>
      <p:tags r:id="rId1"/>
    </p:custDataLst>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wipe(down)">
                                      <p:cBhvr>
                                        <p:cTn id="13" dur="500"/>
                                        <p:tgtEl>
                                          <p:spTgt spid="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Effect transition="in" filter="wipe(down)">
                                      <p:cBhvr>
                                        <p:cTn id="18" dur="500"/>
                                        <p:tgtEl>
                                          <p:spTgt spid="2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wipe(down)">
                                      <p:cBhvr>
                                        <p:cTn id="23" dur="500"/>
                                        <p:tgtEl>
                                          <p:spTgt spid="2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wipe(down)">
                                      <p:cBhvr>
                                        <p:cTn id="28" dur="500"/>
                                        <p:tgtEl>
                                          <p:spTgt spid="2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2">
                                            <p:txEl>
                                              <p:pRg st="4" end="4"/>
                                            </p:txEl>
                                          </p:spTgt>
                                        </p:tgtEl>
                                        <p:attrNameLst>
                                          <p:attrName>style.visibility</p:attrName>
                                        </p:attrNameLst>
                                      </p:cBhvr>
                                      <p:to>
                                        <p:strVal val="visible"/>
                                      </p:to>
                                    </p:set>
                                    <p:animEffect transition="in" filter="wipe(down)">
                                      <p:cBhvr>
                                        <p:cTn id="33" dur="500"/>
                                        <p:tgtEl>
                                          <p:spTgt spid="2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xEl>
                                              <p:pRg st="5" end="5"/>
                                            </p:txEl>
                                          </p:spTgt>
                                        </p:tgtEl>
                                        <p:attrNameLst>
                                          <p:attrName>style.visibility</p:attrName>
                                        </p:attrNameLst>
                                      </p:cBhvr>
                                      <p:to>
                                        <p:strVal val="visible"/>
                                      </p:to>
                                    </p:set>
                                    <p:animEffect transition="in" filter="wipe(down)">
                                      <p:cBhvr>
                                        <p:cTn id="38"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7;p2">
            <a:extLst>
              <a:ext uri="{FF2B5EF4-FFF2-40B4-BE49-F238E27FC236}">
                <a16:creationId xmlns:a16="http://schemas.microsoft.com/office/drawing/2014/main" id="{9C0C3BCE-592E-4E1F-A62A-6C44DDC6D5C6}"/>
              </a:ext>
            </a:extLst>
          </p:cNvPr>
          <p:cNvSpPr txBox="1">
            <a:spLocks/>
          </p:cNvSpPr>
          <p:nvPr/>
        </p:nvSpPr>
        <p:spPr>
          <a:xfrm>
            <a:off x="4014536" y="-129466"/>
            <a:ext cx="4190999" cy="541421"/>
          </a:xfrm>
          <a:prstGeom prst="rect">
            <a:avLst/>
          </a:prstGeom>
          <a:noFill/>
          <a:ln>
            <a:noFill/>
          </a:ln>
        </p:spPr>
        <p:txBody>
          <a:bodyPr spcFirstLastPara="1" wrap="square" lIns="91425" tIns="45700" rIns="91425" bIns="4570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2000"/>
              <a:buFont typeface="Times New Roman"/>
              <a:buNone/>
            </a:pPr>
            <a:r>
              <a:rPr lang="vi-VN" sz="2000" b="1" dirty="0">
                <a:latin typeface="Times New Roman"/>
                <a:ea typeface="Times New Roman"/>
                <a:cs typeface="Times New Roman"/>
                <a:sym typeface="Times New Roman"/>
              </a:rPr>
              <a:t>MỘT SỐ BỘ BỘ SƯU TẬP TEM</a:t>
            </a:r>
          </a:p>
        </p:txBody>
      </p:sp>
      <p:grpSp>
        <p:nvGrpSpPr>
          <p:cNvPr id="3" name="Google Shape;98;p2">
            <a:extLst>
              <a:ext uri="{FF2B5EF4-FFF2-40B4-BE49-F238E27FC236}">
                <a16:creationId xmlns:a16="http://schemas.microsoft.com/office/drawing/2014/main" id="{AFE893BE-D9B1-472C-A5FE-CA8536ACE162}"/>
              </a:ext>
            </a:extLst>
          </p:cNvPr>
          <p:cNvGrpSpPr/>
          <p:nvPr/>
        </p:nvGrpSpPr>
        <p:grpSpPr>
          <a:xfrm>
            <a:off x="261139" y="402854"/>
            <a:ext cx="5028859" cy="3147229"/>
            <a:chOff x="261139" y="402854"/>
            <a:chExt cx="5028859" cy="3147229"/>
          </a:xfrm>
        </p:grpSpPr>
        <p:pic>
          <p:nvPicPr>
            <p:cNvPr id="4" name="Google Shape;99;p2">
              <a:extLst>
                <a:ext uri="{FF2B5EF4-FFF2-40B4-BE49-F238E27FC236}">
                  <a16:creationId xmlns:a16="http://schemas.microsoft.com/office/drawing/2014/main" id="{2BDABB5F-CC7C-4602-A6BC-1BA8DC4940FE}"/>
                </a:ext>
              </a:extLst>
            </p:cNvPr>
            <p:cNvPicPr preferRelativeResize="0"/>
            <p:nvPr/>
          </p:nvPicPr>
          <p:blipFill rotWithShape="1">
            <a:blip r:embed="rId2">
              <a:alphaModFix/>
            </a:blip>
            <a:srcRect/>
            <a:stretch/>
          </p:blipFill>
          <p:spPr>
            <a:xfrm>
              <a:off x="261139" y="402854"/>
              <a:ext cx="4527430" cy="2817801"/>
            </a:xfrm>
            <a:prstGeom prst="rect">
              <a:avLst/>
            </a:prstGeom>
            <a:noFill/>
            <a:ln>
              <a:noFill/>
            </a:ln>
          </p:spPr>
        </p:pic>
        <p:sp>
          <p:nvSpPr>
            <p:cNvPr id="5" name="Google Shape;100;p2">
              <a:extLst>
                <a:ext uri="{FF2B5EF4-FFF2-40B4-BE49-F238E27FC236}">
                  <a16:creationId xmlns:a16="http://schemas.microsoft.com/office/drawing/2014/main" id="{8453473F-EEA0-461E-AA95-935EBBC68B34}"/>
                </a:ext>
              </a:extLst>
            </p:cNvPr>
            <p:cNvSpPr txBox="1"/>
            <p:nvPr/>
          </p:nvSpPr>
          <p:spPr>
            <a:xfrm>
              <a:off x="361288" y="3242306"/>
              <a:ext cx="492871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Tem sưu tập Tem Việt Nam Điền kinh 1978 ( 8 tem )</a:t>
              </a:r>
              <a:endParaRPr sz="1400">
                <a:solidFill>
                  <a:schemeClr val="dk1"/>
                </a:solidFill>
                <a:latin typeface="Calibri"/>
                <a:ea typeface="Calibri"/>
                <a:cs typeface="Calibri"/>
                <a:sym typeface="Calibri"/>
              </a:endParaRPr>
            </a:p>
          </p:txBody>
        </p:sp>
      </p:grpSp>
      <p:grpSp>
        <p:nvGrpSpPr>
          <p:cNvPr id="6" name="Google Shape;101;p2">
            <a:extLst>
              <a:ext uri="{FF2B5EF4-FFF2-40B4-BE49-F238E27FC236}">
                <a16:creationId xmlns:a16="http://schemas.microsoft.com/office/drawing/2014/main" id="{EDE904A5-5B57-4311-A15C-70D82D5925FC}"/>
              </a:ext>
            </a:extLst>
          </p:cNvPr>
          <p:cNvGrpSpPr/>
          <p:nvPr/>
        </p:nvGrpSpPr>
        <p:grpSpPr>
          <a:xfrm>
            <a:off x="261140" y="3589987"/>
            <a:ext cx="4527430" cy="3177622"/>
            <a:chOff x="261140" y="3589987"/>
            <a:chExt cx="4527430" cy="3177622"/>
          </a:xfrm>
        </p:grpSpPr>
        <p:pic>
          <p:nvPicPr>
            <p:cNvPr id="7" name="Google Shape;102;p2">
              <a:extLst>
                <a:ext uri="{FF2B5EF4-FFF2-40B4-BE49-F238E27FC236}">
                  <a16:creationId xmlns:a16="http://schemas.microsoft.com/office/drawing/2014/main" id="{84826BB9-680B-4120-A309-CA01B6A8A21C}"/>
                </a:ext>
              </a:extLst>
            </p:cNvPr>
            <p:cNvPicPr preferRelativeResize="0"/>
            <p:nvPr/>
          </p:nvPicPr>
          <p:blipFill rotWithShape="1">
            <a:blip r:embed="rId3">
              <a:alphaModFix/>
            </a:blip>
            <a:srcRect/>
            <a:stretch/>
          </p:blipFill>
          <p:spPr>
            <a:xfrm>
              <a:off x="261140" y="3589987"/>
              <a:ext cx="4527430" cy="2654402"/>
            </a:xfrm>
            <a:prstGeom prst="rect">
              <a:avLst/>
            </a:prstGeom>
            <a:noFill/>
            <a:ln>
              <a:noFill/>
            </a:ln>
          </p:spPr>
        </p:pic>
        <p:sp>
          <p:nvSpPr>
            <p:cNvPr id="8" name="Google Shape;103;p2">
              <a:extLst>
                <a:ext uri="{FF2B5EF4-FFF2-40B4-BE49-F238E27FC236}">
                  <a16:creationId xmlns:a16="http://schemas.microsoft.com/office/drawing/2014/main" id="{2BC5A0A4-EEEF-444C-B257-A7E1BE071791}"/>
                </a:ext>
              </a:extLst>
            </p:cNvPr>
            <p:cNvSpPr txBox="1"/>
            <p:nvPr/>
          </p:nvSpPr>
          <p:spPr>
            <a:xfrm>
              <a:off x="461438" y="6244389"/>
              <a:ext cx="432713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Tem sưu tập Tem Việt Nam Giải bóng đá thế giới Mexico 1986 (bộ 1) ( 7 tem )</a:t>
              </a:r>
              <a:endParaRPr sz="1400">
                <a:solidFill>
                  <a:schemeClr val="dk1"/>
                </a:solidFill>
                <a:latin typeface="Calibri"/>
                <a:ea typeface="Calibri"/>
                <a:cs typeface="Calibri"/>
                <a:sym typeface="Calibri"/>
              </a:endParaRPr>
            </a:p>
          </p:txBody>
        </p:sp>
      </p:grpSp>
      <p:grpSp>
        <p:nvGrpSpPr>
          <p:cNvPr id="9" name="Google Shape;104;p2">
            <a:extLst>
              <a:ext uri="{FF2B5EF4-FFF2-40B4-BE49-F238E27FC236}">
                <a16:creationId xmlns:a16="http://schemas.microsoft.com/office/drawing/2014/main" id="{F274C488-72F7-4BFE-A3A3-F6495C5A793E}"/>
              </a:ext>
            </a:extLst>
          </p:cNvPr>
          <p:cNvGrpSpPr/>
          <p:nvPr/>
        </p:nvGrpSpPr>
        <p:grpSpPr>
          <a:xfrm>
            <a:off x="6396518" y="411955"/>
            <a:ext cx="4766695" cy="3032207"/>
            <a:chOff x="6396518" y="411955"/>
            <a:chExt cx="4766695" cy="3032207"/>
          </a:xfrm>
        </p:grpSpPr>
        <p:pic>
          <p:nvPicPr>
            <p:cNvPr id="10" name="Google Shape;105;p2">
              <a:extLst>
                <a:ext uri="{FF2B5EF4-FFF2-40B4-BE49-F238E27FC236}">
                  <a16:creationId xmlns:a16="http://schemas.microsoft.com/office/drawing/2014/main" id="{8A545ECC-411B-4DA0-ACF6-954C5E28CA37}"/>
                </a:ext>
              </a:extLst>
            </p:cNvPr>
            <p:cNvPicPr preferRelativeResize="0"/>
            <p:nvPr/>
          </p:nvPicPr>
          <p:blipFill rotWithShape="1">
            <a:blip r:embed="rId4">
              <a:alphaModFix/>
            </a:blip>
            <a:srcRect/>
            <a:stretch/>
          </p:blipFill>
          <p:spPr>
            <a:xfrm>
              <a:off x="6396518" y="411955"/>
              <a:ext cx="4651168" cy="2704224"/>
            </a:xfrm>
            <a:prstGeom prst="rect">
              <a:avLst/>
            </a:prstGeom>
            <a:noFill/>
            <a:ln>
              <a:noFill/>
            </a:ln>
          </p:spPr>
        </p:pic>
        <p:sp>
          <p:nvSpPr>
            <p:cNvPr id="11" name="Google Shape;106;p2">
              <a:extLst>
                <a:ext uri="{FF2B5EF4-FFF2-40B4-BE49-F238E27FC236}">
                  <a16:creationId xmlns:a16="http://schemas.microsoft.com/office/drawing/2014/main" id="{3AF43D0D-8E33-4513-896A-F031E2E52297}"/>
                </a:ext>
              </a:extLst>
            </p:cNvPr>
            <p:cNvSpPr txBox="1"/>
            <p:nvPr/>
          </p:nvSpPr>
          <p:spPr>
            <a:xfrm>
              <a:off x="7146488" y="3074830"/>
              <a:ext cx="40167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Bộ sưu tập tem Việt Nam về Bác Hồ</a:t>
              </a:r>
              <a:endParaRPr sz="1800">
                <a:solidFill>
                  <a:schemeClr val="dk1"/>
                </a:solidFill>
                <a:latin typeface="Times New Roman"/>
                <a:ea typeface="Times New Roman"/>
                <a:cs typeface="Times New Roman"/>
                <a:sym typeface="Times New Roman"/>
              </a:endParaRPr>
            </a:p>
          </p:txBody>
        </p:sp>
      </p:grpSp>
      <p:grpSp>
        <p:nvGrpSpPr>
          <p:cNvPr id="12" name="Google Shape;107;p2">
            <a:extLst>
              <a:ext uri="{FF2B5EF4-FFF2-40B4-BE49-F238E27FC236}">
                <a16:creationId xmlns:a16="http://schemas.microsoft.com/office/drawing/2014/main" id="{182B65AE-58BE-466C-BE28-27B5EFD57F99}"/>
              </a:ext>
            </a:extLst>
          </p:cNvPr>
          <p:cNvGrpSpPr/>
          <p:nvPr/>
        </p:nvGrpSpPr>
        <p:grpSpPr>
          <a:xfrm>
            <a:off x="6374782" y="3485512"/>
            <a:ext cx="5135157" cy="3335166"/>
            <a:chOff x="6374782" y="3485512"/>
            <a:chExt cx="5135157" cy="3335166"/>
          </a:xfrm>
        </p:grpSpPr>
        <p:pic>
          <p:nvPicPr>
            <p:cNvPr id="13" name="Google Shape;108;p2">
              <a:extLst>
                <a:ext uri="{FF2B5EF4-FFF2-40B4-BE49-F238E27FC236}">
                  <a16:creationId xmlns:a16="http://schemas.microsoft.com/office/drawing/2014/main" id="{6F1F3539-01D7-4CE5-BB05-64A58D24B8CD}"/>
                </a:ext>
              </a:extLst>
            </p:cNvPr>
            <p:cNvPicPr preferRelativeResize="0"/>
            <p:nvPr/>
          </p:nvPicPr>
          <p:blipFill rotWithShape="1">
            <a:blip r:embed="rId5">
              <a:alphaModFix/>
            </a:blip>
            <a:srcRect/>
            <a:stretch/>
          </p:blipFill>
          <p:spPr>
            <a:xfrm>
              <a:off x="6374782" y="3485512"/>
              <a:ext cx="4672904" cy="2729246"/>
            </a:xfrm>
            <a:prstGeom prst="rect">
              <a:avLst/>
            </a:prstGeom>
            <a:noFill/>
            <a:ln>
              <a:noFill/>
            </a:ln>
          </p:spPr>
        </p:pic>
        <p:sp>
          <p:nvSpPr>
            <p:cNvPr id="14" name="Google Shape;109;p2">
              <a:extLst>
                <a:ext uri="{FF2B5EF4-FFF2-40B4-BE49-F238E27FC236}">
                  <a16:creationId xmlns:a16="http://schemas.microsoft.com/office/drawing/2014/main" id="{BD78FC9C-6F8C-4E75-B884-3EE0C62AD0BF}"/>
                </a:ext>
              </a:extLst>
            </p:cNvPr>
            <p:cNvSpPr txBox="1"/>
            <p:nvPr/>
          </p:nvSpPr>
          <p:spPr>
            <a:xfrm>
              <a:off x="6396518" y="6297458"/>
              <a:ext cx="511342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Bộ Tem Sưu Tầm Việt Nam Chủ Đề Bảo Vệ Các Loài Chim Quý Hiếm - 8 Con Stamps</a:t>
              </a:r>
              <a:endParaRPr/>
            </a:p>
          </p:txBody>
        </p:sp>
      </p:grpSp>
      <p:pic>
        <p:nvPicPr>
          <p:cNvPr id="15" name="Google Shape;110;p2">
            <a:extLst>
              <a:ext uri="{FF2B5EF4-FFF2-40B4-BE49-F238E27FC236}">
                <a16:creationId xmlns:a16="http://schemas.microsoft.com/office/drawing/2014/main" id="{F957E274-CB61-430B-B2E5-F180590B3A3C}"/>
              </a:ext>
            </a:extLst>
          </p:cNvPr>
          <p:cNvPicPr preferRelativeResize="0"/>
          <p:nvPr/>
        </p:nvPicPr>
        <p:blipFill rotWithShape="1">
          <a:blip r:embed="rId6">
            <a:alphaModFix/>
          </a:blip>
          <a:srcRect/>
          <a:stretch/>
        </p:blipFill>
        <p:spPr>
          <a:xfrm>
            <a:off x="261139" y="1208701"/>
            <a:ext cx="4792627" cy="3732258"/>
          </a:xfrm>
          <a:prstGeom prst="rect">
            <a:avLst/>
          </a:prstGeom>
          <a:noFill/>
          <a:ln>
            <a:noFill/>
          </a:ln>
        </p:spPr>
      </p:pic>
      <p:pic>
        <p:nvPicPr>
          <p:cNvPr id="16" name="Google Shape;111;p2">
            <a:extLst>
              <a:ext uri="{FF2B5EF4-FFF2-40B4-BE49-F238E27FC236}">
                <a16:creationId xmlns:a16="http://schemas.microsoft.com/office/drawing/2014/main" id="{0275E721-C6EA-492B-AF80-F82DB87A1716}"/>
              </a:ext>
            </a:extLst>
          </p:cNvPr>
          <p:cNvPicPr preferRelativeResize="0"/>
          <p:nvPr/>
        </p:nvPicPr>
        <p:blipFill rotWithShape="1">
          <a:blip r:embed="rId7">
            <a:alphaModFix/>
          </a:blip>
          <a:srcRect l="4750" t="7883" r="5001" b="14710"/>
          <a:stretch/>
        </p:blipFill>
        <p:spPr>
          <a:xfrm>
            <a:off x="5200637" y="1052141"/>
            <a:ext cx="6696303" cy="4128075"/>
          </a:xfrm>
          <a:prstGeom prst="rect">
            <a:avLst/>
          </a:prstGeom>
          <a:noFill/>
          <a:ln>
            <a:noFill/>
          </a:ln>
        </p:spPr>
      </p:pic>
    </p:spTree>
    <p:extLst>
      <p:ext uri="{BB962C8B-B14F-4D97-AF65-F5344CB8AC3E}">
        <p14:creationId xmlns:p14="http://schemas.microsoft.com/office/powerpoint/2010/main" val="14768710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6"/>
                                        </p:tgtEl>
                                      </p:cBhvr>
                                    </p:animEffect>
                                    <p:set>
                                      <p:cBhvr>
                                        <p:cTn id="17" dur="1" fill="hold">
                                          <p:stCondLst>
                                            <p:cond delay="500"/>
                                          </p:stCondLst>
                                        </p:cTn>
                                        <p:tgtEl>
                                          <p:spTgt spid="1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5"/>
                                        </p:tgtEl>
                                      </p:cBhvr>
                                    </p:animEffect>
                                    <p:set>
                                      <p:cBhvr>
                                        <p:cTn id="20" dur="1" fill="hold">
                                          <p:stCondLst>
                                            <p:cond delay="500"/>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249BC14-F1C4-4295-BEC7-7F47C38864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18">
            <a:extLst>
              <a:ext uri="{FF2B5EF4-FFF2-40B4-BE49-F238E27FC236}">
                <a16:creationId xmlns:a16="http://schemas.microsoft.com/office/drawing/2014/main" id="{43D606C2-45EB-4B6E-B67D-E375D6DB974F}"/>
              </a:ext>
            </a:extLst>
          </p:cNvPr>
          <p:cNvSpPr>
            <a:spLocks noChangeArrowheads="1"/>
          </p:cNvSpPr>
          <p:nvPr>
            <p:custDataLst>
              <p:tags r:id="rId1"/>
            </p:custDataLst>
          </p:nvPr>
        </p:nvSpPr>
        <p:spPr bwMode="auto">
          <a:xfrm>
            <a:off x="1946982" y="1353874"/>
            <a:ext cx="2174487" cy="20313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13200" dirty="0">
                <a:solidFill>
                  <a:schemeClr val="bg1"/>
                </a:solidFill>
                <a:latin typeface="微软雅黑" panose="020B0503020204020204" pitchFamily="34" charset="-122"/>
                <a:ea typeface="微软雅黑" panose="020B0503020204020204" pitchFamily="34" charset="-122"/>
                <a:cs typeface="宋体" pitchFamily="2" charset="-122"/>
              </a:rPr>
              <a:t>“</a:t>
            </a:r>
            <a:endParaRPr lang="en-US" altLang="zh-CN" sz="13200" dirty="0">
              <a:solidFill>
                <a:schemeClr val="bg1"/>
              </a:solidFill>
              <a:latin typeface="微软雅黑" panose="020B0503020204020204" pitchFamily="34" charset="-122"/>
              <a:ea typeface="微软雅黑" panose="020B0503020204020204" pitchFamily="34" charset="-122"/>
              <a:cs typeface="宋体" pitchFamily="2" charset="-122"/>
            </a:endParaRPr>
          </a:p>
        </p:txBody>
      </p:sp>
      <p:sp>
        <p:nvSpPr>
          <p:cNvPr id="5" name="18">
            <a:extLst>
              <a:ext uri="{FF2B5EF4-FFF2-40B4-BE49-F238E27FC236}">
                <a16:creationId xmlns:a16="http://schemas.microsoft.com/office/drawing/2014/main" id="{078571EB-A827-48CE-9383-0C58FA133247}"/>
              </a:ext>
            </a:extLst>
          </p:cNvPr>
          <p:cNvSpPr>
            <a:spLocks noChangeArrowheads="1"/>
          </p:cNvSpPr>
          <p:nvPr>
            <p:custDataLst>
              <p:tags r:id="rId2"/>
            </p:custDataLst>
          </p:nvPr>
        </p:nvSpPr>
        <p:spPr bwMode="auto">
          <a:xfrm>
            <a:off x="7854321" y="2685710"/>
            <a:ext cx="1987575" cy="20313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13200" dirty="0">
                <a:solidFill>
                  <a:schemeClr val="bg1"/>
                </a:solidFill>
                <a:latin typeface="微软雅黑" panose="020B0503020204020204" pitchFamily="34" charset="-122"/>
                <a:ea typeface="微软雅黑" panose="020B0503020204020204" pitchFamily="34" charset="-122"/>
                <a:cs typeface="宋体" pitchFamily="2" charset="-122"/>
              </a:rPr>
              <a:t>”</a:t>
            </a:r>
            <a:endParaRPr lang="en-US" altLang="zh-CN" sz="13200" dirty="0">
              <a:solidFill>
                <a:schemeClr val="bg1"/>
              </a:solidFill>
              <a:latin typeface="微软雅黑" panose="020B0503020204020204" pitchFamily="34" charset="-122"/>
              <a:ea typeface="微软雅黑" panose="020B0503020204020204" pitchFamily="34" charset="-122"/>
              <a:cs typeface="宋体" pitchFamily="2" charset="-122"/>
            </a:endParaRPr>
          </a:p>
        </p:txBody>
      </p:sp>
      <p:sp>
        <p:nvSpPr>
          <p:cNvPr id="6" name="TextBox 4">
            <a:extLst>
              <a:ext uri="{FF2B5EF4-FFF2-40B4-BE49-F238E27FC236}">
                <a16:creationId xmlns:a16="http://schemas.microsoft.com/office/drawing/2014/main" id="{E413B159-6E8B-4557-B720-402D3FFAEFCB}"/>
              </a:ext>
            </a:extLst>
          </p:cNvPr>
          <p:cNvSpPr txBox="1"/>
          <p:nvPr/>
        </p:nvSpPr>
        <p:spPr>
          <a:xfrm>
            <a:off x="3823135" y="3567082"/>
            <a:ext cx="4545733" cy="707886"/>
          </a:xfrm>
          <a:prstGeom prst="rect">
            <a:avLst/>
          </a:prstGeom>
          <a:noFill/>
        </p:spPr>
        <p:txBody>
          <a:bodyPr wrap="none" rtlCol="0">
            <a:spAutoFit/>
          </a:bodyPr>
          <a:lstStyle/>
          <a:p>
            <a:pPr algn="ctr"/>
            <a:r>
              <a:rPr lang="en-US" altLang="zh-CN" sz="4000" b="1" spc="3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BÀI 1: TẬP HỢP</a:t>
            </a:r>
          </a:p>
        </p:txBody>
      </p:sp>
      <p:sp>
        <p:nvSpPr>
          <p:cNvPr id="7" name="TextBox 23">
            <a:extLst>
              <a:ext uri="{FF2B5EF4-FFF2-40B4-BE49-F238E27FC236}">
                <a16:creationId xmlns:a16="http://schemas.microsoft.com/office/drawing/2014/main" id="{2C1065EF-CAC7-4025-B02D-FD03922CC3D2}"/>
              </a:ext>
            </a:extLst>
          </p:cNvPr>
          <p:cNvSpPr txBox="1"/>
          <p:nvPr/>
        </p:nvSpPr>
        <p:spPr>
          <a:xfrm>
            <a:off x="3611125" y="4346123"/>
            <a:ext cx="5116500" cy="276999"/>
          </a:xfrm>
          <a:prstGeom prst="rect">
            <a:avLst/>
          </a:prstGeom>
          <a:noFill/>
        </p:spPr>
        <p:txBody>
          <a:bodyPr wrap="square" rtlCol="0">
            <a:spAutoFit/>
          </a:bodyPr>
          <a:lstStyle/>
          <a:p>
            <a:pPr algn="ctr"/>
            <a:r>
              <a:rPr lang="en-US" altLang="zh-CN" sz="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GIÁO VIÊN: KHUẤT THỊ THU HƯƠNG</a:t>
            </a:r>
            <a:endParaRPr lang="zh-CN" altLang="en-US" sz="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18">
            <a:extLst>
              <a:ext uri="{FF2B5EF4-FFF2-40B4-BE49-F238E27FC236}">
                <a16:creationId xmlns:a16="http://schemas.microsoft.com/office/drawing/2014/main" id="{24BDCB22-0369-40F5-AECC-34886F39ACD2}"/>
              </a:ext>
            </a:extLst>
          </p:cNvPr>
          <p:cNvSpPr>
            <a:spLocks noChangeArrowheads="1"/>
          </p:cNvSpPr>
          <p:nvPr>
            <p:custDataLst>
              <p:tags r:id="rId3"/>
            </p:custDataLst>
          </p:nvPr>
        </p:nvSpPr>
        <p:spPr bwMode="auto">
          <a:xfrm>
            <a:off x="2152844" y="1798203"/>
            <a:ext cx="7670102" cy="147732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4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CHƯƠNG I </a:t>
            </a:r>
          </a:p>
          <a:p>
            <a:pPr algn="ctr" fontAlgn="base">
              <a:spcBef>
                <a:spcPct val="0"/>
              </a:spcBef>
              <a:spcAft>
                <a:spcPct val="0"/>
              </a:spcAft>
            </a:pPr>
            <a:r>
              <a:rPr lang="en-US" altLang="zh-CN" sz="4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SỐ TỰ NHIÊN</a:t>
            </a:r>
          </a:p>
        </p:txBody>
      </p:sp>
    </p:spTree>
    <p:extLst>
      <p:ext uri="{BB962C8B-B14F-4D97-AF65-F5344CB8AC3E}">
        <p14:creationId xmlns:p14="http://schemas.microsoft.com/office/powerpoint/2010/main" val="399178041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2" presetClass="entr" presetSubtype="4" fill="hold" grpId="0" nodeType="afterEffect" p14:presetBounceEnd="5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0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14:presetBounceEnd="50000">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14:bounceEnd="50000">
                                          <p:cBhvr additive="base">
                                            <p:cTn id="15"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2" presetClass="entr" presetSubtype="1" fill="hold" grpId="0" nodeType="afterEffect" p14:presetBounceEnd="5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50000">
                                          <p:cBhvr additive="base">
                                            <p:cTn id="20"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11"/>
                                            </p:tgtEl>
                                            <p:attrNameLst>
                                              <p:attrName>ppt_y</p:attrName>
                                            </p:attrNameLst>
                                          </p:cBhvr>
                                          <p:tavLst>
                                            <p:tav tm="0">
                                              <p:val>
                                                <p:strVal val="0-#ppt_h/2"/>
                                              </p:val>
                                            </p:tav>
                                            <p:tav tm="100000">
                                              <p:val>
                                                <p:strVal val="#ppt_y"/>
                                              </p:val>
                                            </p:tav>
                                          </p:tavLst>
                                        </p:anim>
                                      </p:childTnLst>
                                    </p:cTn>
                                  </p:par>
                                </p:childTnLst>
                              </p:cTn>
                            </p:par>
                            <p:par>
                              <p:cTn id="22" fill="hold">
                                <p:stCondLst>
                                  <p:cond delay="175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17"/>
                                      </p:stCondLst>
                                      <p:iterate type="lt">
                                        <p:tmPct val="30000"/>
                                      </p:iterate>
                                      <p:childTnLst>
                                        <p:set>
                                          <p:cBhvr>
                                            <p:cTn id="30" dur="1" fill="hold">
                                              <p:stCondLst>
                                                <p:cond delay="0"/>
                                              </p:stCondLst>
                                            </p:cTn>
                                            <p:tgtEl>
                                              <p:spTgt spid="7"/>
                                            </p:tgtEl>
                                            <p:attrNameLst>
                                              <p:attrName>style.visibility</p:attrName>
                                            </p:attrNameLst>
                                          </p:cBhvr>
                                          <p:to>
                                            <p:strVal val="visible"/>
                                          </p:to>
                                        </p:set>
                                        <p:animEffect transition="in" filter="wipe(left)">
                                          <p:cBhvr>
                                            <p:cTn id="31"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par>
                              <p:cTn id="10" fill="hold">
                                <p:stCondLst>
                                  <p:cond delay="75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2"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250"/>
                                </p:stCondLst>
                                <p:childTnLst>
                                  <p:par>
                                    <p:cTn id="31" presetID="22" presetClass="entr" presetSubtype="8" fill="hold" grpId="0" nodeType="afterEffect">
                                      <p:stCondLst>
                                        <p:cond delay="17"/>
                                      </p:stCondLst>
                                      <p:iterate type="lt">
                                        <p:tmPct val="30000"/>
                                      </p:iterate>
                                      <p:childTnLst>
                                        <p:set>
                                          <p:cBhvr>
                                            <p:cTn id="32" dur="1" fill="hold">
                                              <p:stCondLst>
                                                <p:cond delay="0"/>
                                              </p:stCondLst>
                                            </p:cTn>
                                            <p:tgtEl>
                                              <p:spTgt spid="7"/>
                                            </p:tgtEl>
                                            <p:attrNameLst>
                                              <p:attrName>style.visibility</p:attrName>
                                            </p:attrNameLst>
                                          </p:cBhvr>
                                          <p:to>
                                            <p:strVal val="visible"/>
                                          </p:to>
                                        </p:set>
                                        <p:animEffect transition="in" filter="wipe(left)">
                                          <p:cBhvr>
                                            <p:cTn id="33"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34" repeatCount="indefinite" fill="remove" display="0">
                      <p:stCondLst>
                        <p:cond delay="indefinite"/>
                      </p:stCondLst>
                      <p:endCondLst>
                        <p:cond evt="onStopAudio" delay="0">
                          <p:tgtEl>
                            <p:sldTgt/>
                          </p:tgtEl>
                        </p:cond>
                      </p:endCondLst>
                    </p:cTn>
                    <p:tgtEl>
                      <p:spTgt spid="18"/>
                    </p:tgtEl>
                  </p:cMediaNode>
                </p:audio>
              </p:childTnLst>
            </p:cTn>
          </p:par>
        </p:tnLst>
        <p:bldLst>
          <p:bldP spid="4" grpId="0"/>
          <p:bldP spid="5" grpId="0"/>
          <p:bldP spid="6" grpId="0"/>
          <p:bldP spid="7" grpId="0"/>
          <p:bldP spid="1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C1A33D4-CF99-4237-8DD9-31AF7B9D6517}"/>
              </a:ext>
            </a:extLst>
          </p:cNvPr>
          <p:cNvGrpSpPr/>
          <p:nvPr/>
        </p:nvGrpSpPr>
        <p:grpSpPr>
          <a:xfrm>
            <a:off x="0" y="379696"/>
            <a:ext cx="12190413" cy="824982"/>
            <a:chOff x="0" y="551331"/>
            <a:chExt cx="12190413" cy="824982"/>
          </a:xfrm>
        </p:grpSpPr>
        <p:sp>
          <p:nvSpPr>
            <p:cNvPr id="8" name="矩形 7">
              <a:extLst>
                <a:ext uri="{FF2B5EF4-FFF2-40B4-BE49-F238E27FC236}">
                  <a16:creationId xmlns:a16="http://schemas.microsoft.com/office/drawing/2014/main" id="{FF17B692-8C15-460A-9724-817082CA95BB}"/>
                </a:ext>
              </a:extLst>
            </p:cNvPr>
            <p:cNvSpPr/>
            <p:nvPr/>
          </p:nvSpPr>
          <p:spPr>
            <a:xfrm flipV="1">
              <a:off x="0" y="1330594"/>
              <a:ext cx="12190413" cy="45719"/>
            </a:xfrm>
            <a:prstGeom prst="rect">
              <a:avLst/>
            </a:prstGeom>
            <a:solidFill>
              <a:srgbClr val="009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CEEDEFF6-335E-4260-924B-5E3740691FB0}"/>
                </a:ext>
              </a:extLst>
            </p:cNvPr>
            <p:cNvSpPr txBox="1">
              <a:spLocks noChangeArrowheads="1"/>
            </p:cNvSpPr>
            <p:nvPr/>
          </p:nvSpPr>
          <p:spPr bwMode="auto">
            <a:xfrm>
              <a:off x="3528291" y="551331"/>
              <a:ext cx="586509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dirty="0">
                  <a:ln w="0"/>
                  <a:solidFill>
                    <a:srgbClr val="009A72"/>
                  </a:solidFill>
                  <a:effectLst>
                    <a:reflection blurRad="6350" stA="53000" endA="300" endPos="35500" dir="5400000" sy="-90000" algn="bl" rotWithShape="0"/>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MỤC TIÊU BÀI HỌC</a:t>
              </a:r>
              <a:endParaRPr lang="zh-CN" altLang="en-US" sz="4000" dirty="0">
                <a:ln w="0"/>
                <a:solidFill>
                  <a:srgbClr val="009A72"/>
                </a:solidFill>
                <a:effectLst>
                  <a:reflection blurRad="6350" stA="53000" endA="300" endPos="35500" dir="5400000" sy="-90000" algn="bl" rotWithShape="0"/>
                </a:effectLst>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sp>
        <p:nvSpPr>
          <p:cNvPr id="5" name="圆角矩形 44">
            <a:extLst>
              <a:ext uri="{FF2B5EF4-FFF2-40B4-BE49-F238E27FC236}">
                <a16:creationId xmlns:a16="http://schemas.microsoft.com/office/drawing/2014/main" id="{CFB85054-1AD5-4106-9212-BAC84761ECD3}"/>
              </a:ext>
            </a:extLst>
          </p:cNvPr>
          <p:cNvSpPr/>
          <p:nvPr/>
        </p:nvSpPr>
        <p:spPr bwMode="auto">
          <a:xfrm>
            <a:off x="4995119" y="5048418"/>
            <a:ext cx="4714938" cy="895335"/>
          </a:xfrm>
          <a:prstGeom prst="roundRect">
            <a:avLst>
              <a:gd name="adj" fmla="val 7848"/>
            </a:avLst>
          </a:prstGeom>
          <a:solidFill>
            <a:srgbClr val="009A72"/>
          </a:solidFill>
          <a:ln w="9525" cap="flat" cmpd="sng" algn="ctr">
            <a:solidFill>
              <a:srgbClr val="4DB1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6" name="矩形 87">
            <a:extLst>
              <a:ext uri="{FF2B5EF4-FFF2-40B4-BE49-F238E27FC236}">
                <a16:creationId xmlns:a16="http://schemas.microsoft.com/office/drawing/2014/main" id="{DDE2DB8D-DB10-4B0F-88B5-BB5C9DE4277F}"/>
              </a:ext>
            </a:extLst>
          </p:cNvPr>
          <p:cNvSpPr>
            <a:spLocks noChangeArrowheads="1"/>
          </p:cNvSpPr>
          <p:nvPr/>
        </p:nvSpPr>
        <p:spPr bwMode="auto">
          <a:xfrm>
            <a:off x="4995117" y="4793136"/>
            <a:ext cx="4714929" cy="1307537"/>
          </a:xfrm>
          <a:prstGeom prst="rect">
            <a:avLst/>
          </a:prstGeom>
          <a:solidFill>
            <a:srgbClr val="009A72"/>
          </a:solidFill>
          <a:ln w="9525">
            <a:solidFill>
              <a:srgbClr val="4DB1BB"/>
            </a:solidFill>
            <a:miter lim="800000"/>
            <a:headEnd/>
            <a:tailEnd/>
          </a:ln>
        </p:spPr>
        <p:txBody>
          <a:bodyPr wrap="square">
            <a:spAutoFit/>
          </a:bodyPr>
          <a:lstStyle/>
          <a:p>
            <a:pPr>
              <a:lnSpc>
                <a:spcPct val="150000"/>
              </a:lnSpc>
            </a:pPr>
            <a:r>
              <a:rPr lang="vi-VN" sz="2800" dirty="0">
                <a:solidFill>
                  <a:schemeClr val="bg1"/>
                </a:solidFill>
                <a:latin typeface="Times New Roman" panose="02020603050405020304" pitchFamily="18" charset="0"/>
                <a:cs typeface="Times New Roman" panose="02020603050405020304" pitchFamily="18" charset="0"/>
              </a:rPr>
              <a:t>Biết cách viết một tập hợp theo hai cách</a:t>
            </a:r>
            <a:endParaRPr lang="en-US" altLang="zh-CN"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圆角矩形 48">
            <a:extLst>
              <a:ext uri="{FF2B5EF4-FFF2-40B4-BE49-F238E27FC236}">
                <a16:creationId xmlns:a16="http://schemas.microsoft.com/office/drawing/2014/main" id="{84F6D94E-72D0-494B-A2DF-D3F5FA446F98}"/>
              </a:ext>
            </a:extLst>
          </p:cNvPr>
          <p:cNvSpPr/>
          <p:nvPr/>
        </p:nvSpPr>
        <p:spPr bwMode="auto">
          <a:xfrm>
            <a:off x="4995118" y="3467895"/>
            <a:ext cx="4714938" cy="895335"/>
          </a:xfrm>
          <a:prstGeom prst="roundRect">
            <a:avLst>
              <a:gd name="adj" fmla="val 7848"/>
            </a:avLst>
          </a:prstGeom>
          <a:solidFill>
            <a:srgbClr val="009A72"/>
          </a:solidFill>
          <a:ln w="9525" cap="flat" cmpd="sng" algn="ctr">
            <a:solidFill>
              <a:srgbClr val="4DB1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2" name="圆角矩形 50">
            <a:extLst>
              <a:ext uri="{FF2B5EF4-FFF2-40B4-BE49-F238E27FC236}">
                <a16:creationId xmlns:a16="http://schemas.microsoft.com/office/drawing/2014/main" id="{EE578918-D8F9-4C60-8B58-CBD9FB240927}"/>
              </a:ext>
            </a:extLst>
          </p:cNvPr>
          <p:cNvSpPr/>
          <p:nvPr/>
        </p:nvSpPr>
        <p:spPr bwMode="auto">
          <a:xfrm>
            <a:off x="4995118" y="2009479"/>
            <a:ext cx="4714938" cy="895335"/>
          </a:xfrm>
          <a:prstGeom prst="roundRect">
            <a:avLst>
              <a:gd name="adj" fmla="val 7848"/>
            </a:avLst>
          </a:prstGeom>
          <a:solidFill>
            <a:srgbClr val="009A72"/>
          </a:solidFill>
          <a:ln w="9525" cap="flat" cmpd="sng" algn="ctr">
            <a:solidFill>
              <a:srgbClr val="4DB1B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2"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3" name="矩形 87">
            <a:extLst>
              <a:ext uri="{FF2B5EF4-FFF2-40B4-BE49-F238E27FC236}">
                <a16:creationId xmlns:a16="http://schemas.microsoft.com/office/drawing/2014/main" id="{237AB1B8-4D8F-468C-B1CC-C044354F0712}"/>
              </a:ext>
            </a:extLst>
          </p:cNvPr>
          <p:cNvSpPr>
            <a:spLocks noChangeArrowheads="1"/>
          </p:cNvSpPr>
          <p:nvPr/>
        </p:nvSpPr>
        <p:spPr bwMode="auto">
          <a:xfrm>
            <a:off x="4995118" y="2009479"/>
            <a:ext cx="4714937" cy="954107"/>
          </a:xfrm>
          <a:prstGeom prst="rect">
            <a:avLst/>
          </a:prstGeom>
          <a:solidFill>
            <a:srgbClr val="009A72"/>
          </a:solidFill>
          <a:ln w="9525">
            <a:solidFill>
              <a:srgbClr val="4DB1BB"/>
            </a:solidFill>
            <a:miter lim="800000"/>
            <a:headEnd/>
            <a:tailEnd/>
          </a:ln>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Hiểu được các khái niệm: tập hợp, phần tử của tập hợp.</a:t>
            </a:r>
            <a:endParaRPr lang="en-US" sz="2800" dirty="0">
              <a:solidFill>
                <a:schemeClr val="bg1"/>
              </a:solidFill>
              <a:latin typeface="Times New Roman" panose="02020603050405020304" pitchFamily="18" charset="0"/>
              <a:cs typeface="Times New Roman" panose="02020603050405020304" pitchFamily="18" charset="0"/>
            </a:endParaRPr>
          </a:p>
        </p:txBody>
      </p:sp>
      <p:grpSp>
        <p:nvGrpSpPr>
          <p:cNvPr id="14" name="组合 13">
            <a:extLst>
              <a:ext uri="{FF2B5EF4-FFF2-40B4-BE49-F238E27FC236}">
                <a16:creationId xmlns:a16="http://schemas.microsoft.com/office/drawing/2014/main" id="{5D4DD02F-F72C-484F-873F-D1EA153DD511}"/>
              </a:ext>
            </a:extLst>
          </p:cNvPr>
          <p:cNvGrpSpPr/>
          <p:nvPr/>
        </p:nvGrpSpPr>
        <p:grpSpPr>
          <a:xfrm>
            <a:off x="2612572" y="1594870"/>
            <a:ext cx="2001794" cy="4626126"/>
            <a:chOff x="1271929" y="1467505"/>
            <a:chExt cx="2203224" cy="5091630"/>
          </a:xfrm>
          <a:solidFill>
            <a:srgbClr val="009A72"/>
          </a:solidFill>
        </p:grpSpPr>
        <p:grpSp>
          <p:nvGrpSpPr>
            <p:cNvPr id="15" name="组合 14">
              <a:extLst>
                <a:ext uri="{FF2B5EF4-FFF2-40B4-BE49-F238E27FC236}">
                  <a16:creationId xmlns:a16="http://schemas.microsoft.com/office/drawing/2014/main" id="{B75AE34B-91BA-4A9A-8071-3C9F56394035}"/>
                </a:ext>
              </a:extLst>
            </p:cNvPr>
            <p:cNvGrpSpPr/>
            <p:nvPr/>
          </p:nvGrpSpPr>
          <p:grpSpPr>
            <a:xfrm>
              <a:off x="3142215" y="1467505"/>
              <a:ext cx="332938" cy="5091630"/>
              <a:chOff x="2563371" y="2138292"/>
              <a:chExt cx="262016" cy="4007014"/>
            </a:xfrm>
            <a:grpFill/>
          </p:grpSpPr>
          <p:cxnSp>
            <p:nvCxnSpPr>
              <p:cNvPr id="19" name="直接连接符 18">
                <a:extLst>
                  <a:ext uri="{FF2B5EF4-FFF2-40B4-BE49-F238E27FC236}">
                    <a16:creationId xmlns:a16="http://schemas.microsoft.com/office/drawing/2014/main" id="{EC834BBE-BDB2-4195-83F7-D564D4384D33}"/>
                  </a:ext>
                </a:extLst>
              </p:cNvPr>
              <p:cNvCxnSpPr>
                <a:cxnSpLocks/>
              </p:cNvCxnSpPr>
              <p:nvPr/>
            </p:nvCxnSpPr>
            <p:spPr>
              <a:xfrm>
                <a:off x="2697640" y="2138292"/>
                <a:ext cx="0" cy="4007014"/>
              </a:xfrm>
              <a:prstGeom prst="line">
                <a:avLst/>
              </a:prstGeom>
              <a:grpFill/>
              <a:ln w="12700">
                <a:solidFill>
                  <a:srgbClr val="009A72"/>
                </a:solidFill>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5B3133AC-60DE-4900-A730-21A80B4EAE9A}"/>
                  </a:ext>
                </a:extLst>
              </p:cNvPr>
              <p:cNvSpPr/>
              <p:nvPr/>
            </p:nvSpPr>
            <p:spPr>
              <a:xfrm>
                <a:off x="2569893" y="2710083"/>
                <a:ext cx="255494" cy="255494"/>
              </a:xfrm>
              <a:prstGeom prst="ellipse">
                <a:avLst/>
              </a:prstGeom>
              <a:grpFill/>
              <a:ln>
                <a:solidFill>
                  <a:srgbClr val="009A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dirty="0">
                  <a:latin typeface="微软雅黑" panose="020B0503020204020204" pitchFamily="34" charset="-122"/>
                  <a:ea typeface="微软雅黑" panose="020B0503020204020204" pitchFamily="34" charset="-122"/>
                </a:endParaRPr>
              </a:p>
            </p:txBody>
          </p:sp>
          <p:sp>
            <p:nvSpPr>
              <p:cNvPr id="21" name="椭圆 20">
                <a:extLst>
                  <a:ext uri="{FF2B5EF4-FFF2-40B4-BE49-F238E27FC236}">
                    <a16:creationId xmlns:a16="http://schemas.microsoft.com/office/drawing/2014/main" id="{8B02D901-51CB-48F1-8829-9A01E596DC41}"/>
                  </a:ext>
                </a:extLst>
              </p:cNvPr>
              <p:cNvSpPr/>
              <p:nvPr/>
            </p:nvSpPr>
            <p:spPr>
              <a:xfrm>
                <a:off x="2569893" y="4040841"/>
                <a:ext cx="255494" cy="255494"/>
              </a:xfrm>
              <a:prstGeom prst="ellipse">
                <a:avLst/>
              </a:prstGeom>
              <a:grpFill/>
              <a:ln>
                <a:solidFill>
                  <a:srgbClr val="009A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dirty="0">
                  <a:latin typeface="微软雅黑" panose="020B0503020204020204" pitchFamily="34" charset="-122"/>
                  <a:ea typeface="微软雅黑" panose="020B0503020204020204" pitchFamily="34" charset="-122"/>
                </a:endParaRPr>
              </a:p>
            </p:txBody>
          </p:sp>
          <p:sp>
            <p:nvSpPr>
              <p:cNvPr id="22" name="椭圆 21">
                <a:extLst>
                  <a:ext uri="{FF2B5EF4-FFF2-40B4-BE49-F238E27FC236}">
                    <a16:creationId xmlns:a16="http://schemas.microsoft.com/office/drawing/2014/main" id="{12793EB9-049D-404E-8774-97E0672534AC}"/>
                  </a:ext>
                </a:extLst>
              </p:cNvPr>
              <p:cNvSpPr/>
              <p:nvPr/>
            </p:nvSpPr>
            <p:spPr>
              <a:xfrm>
                <a:off x="2563371" y="5405867"/>
                <a:ext cx="255494" cy="255494"/>
              </a:xfrm>
              <a:prstGeom prst="ellipse">
                <a:avLst/>
              </a:prstGeom>
              <a:grpFill/>
              <a:ln>
                <a:solidFill>
                  <a:srgbClr val="009A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dirty="0">
                  <a:latin typeface="微软雅黑" panose="020B0503020204020204" pitchFamily="34" charset="-122"/>
                  <a:ea typeface="微软雅黑" panose="020B0503020204020204" pitchFamily="34" charset="-122"/>
                </a:endParaRPr>
              </a:p>
            </p:txBody>
          </p:sp>
        </p:grpSp>
        <p:sp>
          <p:nvSpPr>
            <p:cNvPr id="16" name="泪滴形 15">
              <a:extLst>
                <a:ext uri="{FF2B5EF4-FFF2-40B4-BE49-F238E27FC236}">
                  <a16:creationId xmlns:a16="http://schemas.microsoft.com/office/drawing/2014/main" id="{20604C06-846C-46B3-9AE1-A7A772E036CF}"/>
                </a:ext>
              </a:extLst>
            </p:cNvPr>
            <p:cNvSpPr/>
            <p:nvPr/>
          </p:nvSpPr>
          <p:spPr>
            <a:xfrm rot="2700000">
              <a:off x="1300956" y="1615917"/>
              <a:ext cx="1454564" cy="1454564"/>
            </a:xfrm>
            <a:prstGeom prst="teardrop">
              <a:avLst/>
            </a:prstGeom>
            <a:grpFill/>
            <a:ln>
              <a:solidFill>
                <a:srgbClr val="009A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7" name="泪滴形 16">
              <a:extLst>
                <a:ext uri="{FF2B5EF4-FFF2-40B4-BE49-F238E27FC236}">
                  <a16:creationId xmlns:a16="http://schemas.microsoft.com/office/drawing/2014/main" id="{831678E6-3C6F-4CC1-8783-395BCE6A8B41}"/>
                </a:ext>
              </a:extLst>
            </p:cNvPr>
            <p:cNvSpPr/>
            <p:nvPr/>
          </p:nvSpPr>
          <p:spPr>
            <a:xfrm rot="2700000">
              <a:off x="1271929" y="5043765"/>
              <a:ext cx="1454564" cy="1454564"/>
            </a:xfrm>
            <a:prstGeom prst="teardrop">
              <a:avLst/>
            </a:prstGeom>
            <a:grpFill/>
            <a:ln>
              <a:solidFill>
                <a:srgbClr val="009A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 name="泪滴形 17">
              <a:extLst>
                <a:ext uri="{FF2B5EF4-FFF2-40B4-BE49-F238E27FC236}">
                  <a16:creationId xmlns:a16="http://schemas.microsoft.com/office/drawing/2014/main" id="{9A231FAF-9304-4A9D-A09E-435AD66EA74D}"/>
                </a:ext>
              </a:extLst>
            </p:cNvPr>
            <p:cNvSpPr/>
            <p:nvPr/>
          </p:nvSpPr>
          <p:spPr>
            <a:xfrm rot="2700000">
              <a:off x="1286442" y="3320019"/>
              <a:ext cx="1454564" cy="1454564"/>
            </a:xfrm>
            <a:prstGeom prst="teardrop">
              <a:avLst/>
            </a:prstGeom>
            <a:grpFill/>
            <a:ln>
              <a:solidFill>
                <a:srgbClr val="009A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2</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23" name="Rectangle 4">
            <a:extLst>
              <a:ext uri="{FF2B5EF4-FFF2-40B4-BE49-F238E27FC236}">
                <a16:creationId xmlns:a16="http://schemas.microsoft.com/office/drawing/2014/main" id="{824DE0BA-EA6F-480D-AD7D-0951F4ACEE36}"/>
              </a:ext>
            </a:extLst>
          </p:cNvPr>
          <p:cNvSpPr>
            <a:spLocks noChangeArrowheads="1"/>
          </p:cNvSpPr>
          <p:nvPr/>
        </p:nvSpPr>
        <p:spPr bwMode="auto">
          <a:xfrm>
            <a:off x="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5">
            <a:extLst>
              <a:ext uri="{FF2B5EF4-FFF2-40B4-BE49-F238E27FC236}">
                <a16:creationId xmlns:a16="http://schemas.microsoft.com/office/drawing/2014/main" id="{C5B33C44-A5ED-44B1-A464-D8EA1D933376}"/>
              </a:ext>
            </a:extLst>
          </p:cNvPr>
          <p:cNvSpPr>
            <a:spLocks noChangeArrowheads="1"/>
          </p:cNvSpPr>
          <p:nvPr/>
        </p:nvSpPr>
        <p:spPr bwMode="auto">
          <a:xfrm>
            <a:off x="0" y="815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9">
            <a:extLst>
              <a:ext uri="{FF2B5EF4-FFF2-40B4-BE49-F238E27FC236}">
                <a16:creationId xmlns:a16="http://schemas.microsoft.com/office/drawing/2014/main" id="{CF8B66D3-080E-4184-843E-BB01F44E3A9E}"/>
              </a:ext>
            </a:extLst>
          </p:cNvPr>
          <p:cNvSpPr>
            <a:spLocks noChangeArrowheads="1"/>
          </p:cNvSpPr>
          <p:nvPr/>
        </p:nvSpPr>
        <p:spPr bwMode="auto">
          <a:xfrm>
            <a:off x="15240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0">
            <a:extLst>
              <a:ext uri="{FF2B5EF4-FFF2-40B4-BE49-F238E27FC236}">
                <a16:creationId xmlns:a16="http://schemas.microsoft.com/office/drawing/2014/main" id="{8035BA79-A7F4-4226-A98C-68E07FEE14E5}"/>
              </a:ext>
            </a:extLst>
          </p:cNvPr>
          <p:cNvSpPr>
            <a:spLocks noChangeArrowheads="1"/>
          </p:cNvSpPr>
          <p:nvPr/>
        </p:nvSpPr>
        <p:spPr bwMode="auto">
          <a:xfrm>
            <a:off x="152400" y="968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4" name="Group 33">
            <a:extLst>
              <a:ext uri="{FF2B5EF4-FFF2-40B4-BE49-F238E27FC236}">
                <a16:creationId xmlns:a16="http://schemas.microsoft.com/office/drawing/2014/main" id="{90543B57-7562-40E1-80E4-98CF38D65595}"/>
              </a:ext>
            </a:extLst>
          </p:cNvPr>
          <p:cNvGrpSpPr/>
          <p:nvPr/>
        </p:nvGrpSpPr>
        <p:grpSpPr>
          <a:xfrm>
            <a:off x="4995117" y="3364631"/>
            <a:ext cx="5073799" cy="1208816"/>
            <a:chOff x="5000937" y="3480694"/>
            <a:chExt cx="5073799" cy="954107"/>
          </a:xfrm>
        </p:grpSpPr>
        <p:sp>
          <p:nvSpPr>
            <p:cNvPr id="11" name="矩形 87">
              <a:extLst>
                <a:ext uri="{FF2B5EF4-FFF2-40B4-BE49-F238E27FC236}">
                  <a16:creationId xmlns:a16="http://schemas.microsoft.com/office/drawing/2014/main" id="{9CE96548-4118-414C-B426-CB444DB0748C}"/>
                </a:ext>
              </a:extLst>
            </p:cNvPr>
            <p:cNvSpPr>
              <a:spLocks noChangeArrowheads="1"/>
            </p:cNvSpPr>
            <p:nvPr/>
          </p:nvSpPr>
          <p:spPr bwMode="auto">
            <a:xfrm>
              <a:off x="5000937" y="3480694"/>
              <a:ext cx="4714934" cy="954107"/>
            </a:xfrm>
            <a:prstGeom prst="rect">
              <a:avLst/>
            </a:prstGeom>
            <a:solidFill>
              <a:srgbClr val="009A72"/>
            </a:solidFill>
            <a:ln w="9525">
              <a:solidFill>
                <a:srgbClr val="4DB1BB"/>
              </a:solidFill>
              <a:miter lim="800000"/>
              <a:headEnd/>
              <a:tailEnd/>
            </a:ln>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Biết cách kí hiệu và viết một tập hợp, </a:t>
              </a:r>
              <a:r>
                <a:rPr lang="en-US" sz="2800" dirty="0" err="1">
                  <a:solidFill>
                    <a:schemeClr val="bg1"/>
                  </a:solidFill>
                  <a:latin typeface="Times New Roman" panose="02020603050405020304" pitchFamily="18" charset="0"/>
                  <a:cs typeface="Times New Roman" panose="02020603050405020304" pitchFamily="18" charset="0"/>
                </a:rPr>
                <a:t>biết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dụng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hiệu</a:t>
              </a:r>
              <a:r>
                <a:rPr lang="en-US" sz="2800"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0" name="Object 29">
              <a:extLst>
                <a:ext uri="{FF2B5EF4-FFF2-40B4-BE49-F238E27FC236}">
                  <a16:creationId xmlns:a16="http://schemas.microsoft.com/office/drawing/2014/main" id="{9488E79A-BB2E-4A65-98C6-A510B2152A15}"/>
                </a:ext>
              </a:extLst>
            </p:cNvPr>
            <p:cNvGraphicFramePr>
              <a:graphicFrameLocks noChangeAspect="1"/>
            </p:cNvGraphicFramePr>
            <p:nvPr>
              <p:extLst>
                <p:ext uri="{D42A27DB-BD31-4B8C-83A1-F6EECF244321}">
                  <p14:modId xmlns:p14="http://schemas.microsoft.com/office/powerpoint/2010/main" val="2167641215"/>
                </p:ext>
              </p:extLst>
            </p:nvPr>
          </p:nvGraphicFramePr>
          <p:xfrm>
            <a:off x="9169304" y="3886824"/>
            <a:ext cx="403609" cy="327025"/>
          </p:xfrm>
          <a:graphic>
            <a:graphicData uri="http://schemas.openxmlformats.org/presentationml/2006/ole">
              <mc:AlternateContent xmlns:mc="http://schemas.openxmlformats.org/markup-compatibility/2006">
                <mc:Choice xmlns:v="urn:schemas-microsoft-com:vml" Requires="v">
                  <p:oleObj spid="_x0000_s1046" name="Equation" r:id="rId4" imgW="164880" imgH="177480" progId="Equation.DSMT4">
                    <p:embed/>
                  </p:oleObj>
                </mc:Choice>
                <mc:Fallback>
                  <p:oleObj name="Equation" r:id="rId4" imgW="164880" imgH="177480" progId="Equation.DSMT4">
                    <p:embed/>
                    <p:pic>
                      <p:nvPicPr>
                        <p:cNvPr id="30" name="Object 29">
                          <a:extLst>
                            <a:ext uri="{FF2B5EF4-FFF2-40B4-BE49-F238E27FC236}">
                              <a16:creationId xmlns:a16="http://schemas.microsoft.com/office/drawing/2014/main" id="{9488E79A-BB2E-4A65-98C6-A510B2152A15}"/>
                            </a:ext>
                          </a:extLst>
                        </p:cNvPr>
                        <p:cNvPicPr>
                          <a:picLocks noChangeAspect="1" noChangeArrowheads="1"/>
                        </p:cNvPicPr>
                        <p:nvPr/>
                      </p:nvPicPr>
                      <p:blipFill>
                        <a:blip r:embed="rId5"/>
                        <a:srcRect/>
                        <a:stretch>
                          <a:fillRect/>
                        </a:stretch>
                      </p:blipFill>
                      <p:spPr bwMode="auto">
                        <a:xfrm>
                          <a:off x="9169304" y="3886824"/>
                          <a:ext cx="403609" cy="327025"/>
                        </a:xfrm>
                        <a:prstGeom prst="rect">
                          <a:avLst/>
                        </a:prstGeom>
                        <a:noFill/>
                      </p:spPr>
                    </p:pic>
                  </p:oleObj>
                </mc:Fallback>
              </mc:AlternateContent>
            </a:graphicData>
          </a:graphic>
        </p:graphicFrame>
        <p:graphicFrame>
          <p:nvGraphicFramePr>
            <p:cNvPr id="31" name="Object 30">
              <a:extLst>
                <a:ext uri="{FF2B5EF4-FFF2-40B4-BE49-F238E27FC236}">
                  <a16:creationId xmlns:a16="http://schemas.microsoft.com/office/drawing/2014/main" id="{1979F625-9281-43FD-BB49-8D4A63299D46}"/>
                </a:ext>
              </a:extLst>
            </p:cNvPr>
            <p:cNvGraphicFramePr>
              <a:graphicFrameLocks noChangeAspect="1"/>
            </p:cNvGraphicFramePr>
            <p:nvPr>
              <p:extLst>
                <p:ext uri="{D42A27DB-BD31-4B8C-83A1-F6EECF244321}">
                  <p14:modId xmlns:p14="http://schemas.microsoft.com/office/powerpoint/2010/main" val="4294520601"/>
                </p:ext>
              </p:extLst>
            </p:nvPr>
          </p:nvGraphicFramePr>
          <p:xfrm>
            <a:off x="9399210" y="3836174"/>
            <a:ext cx="675526" cy="387026"/>
          </p:xfrm>
          <a:graphic>
            <a:graphicData uri="http://schemas.openxmlformats.org/presentationml/2006/ole">
              <mc:AlternateContent xmlns:mc="http://schemas.openxmlformats.org/markup-compatibility/2006">
                <mc:Choice xmlns:v="urn:schemas-microsoft-com:vml" Requires="v">
                  <p:oleObj spid="_x0000_s1047" name="Equation" r:id="rId6" imgW="139680" imgH="203040" progId="Equation.DSMT4">
                    <p:embed/>
                  </p:oleObj>
                </mc:Choice>
                <mc:Fallback>
                  <p:oleObj name="Equation" r:id="rId6" imgW="139680" imgH="203040" progId="Equation.DSMT4">
                    <p:embed/>
                    <p:pic>
                      <p:nvPicPr>
                        <p:cNvPr id="31" name="Object 30">
                          <a:extLst>
                            <a:ext uri="{FF2B5EF4-FFF2-40B4-BE49-F238E27FC236}">
                              <a16:creationId xmlns:a16="http://schemas.microsoft.com/office/drawing/2014/main" id="{1979F625-9281-43FD-BB49-8D4A63299D46}"/>
                            </a:ext>
                          </a:extLst>
                        </p:cNvPr>
                        <p:cNvPicPr>
                          <a:picLocks noChangeAspect="1" noChangeArrowheads="1"/>
                        </p:cNvPicPr>
                        <p:nvPr/>
                      </p:nvPicPr>
                      <p:blipFill>
                        <a:blip r:embed="rId7"/>
                        <a:srcRect/>
                        <a:stretch>
                          <a:fillRect/>
                        </a:stretch>
                      </p:blipFill>
                      <p:spPr bwMode="auto">
                        <a:xfrm>
                          <a:off x="9399210" y="3836174"/>
                          <a:ext cx="675526" cy="387026"/>
                        </a:xfrm>
                        <a:prstGeom prst="rect">
                          <a:avLst/>
                        </a:prstGeom>
                        <a:noFill/>
                      </p:spPr>
                    </p:pic>
                  </p:oleObj>
                </mc:Fallback>
              </mc:AlternateContent>
            </a:graphicData>
          </a:graphic>
        </p:graphicFrame>
      </p:grpSp>
      <p:sp>
        <p:nvSpPr>
          <p:cNvPr id="32" name="Rectangle 13">
            <a:extLst>
              <a:ext uri="{FF2B5EF4-FFF2-40B4-BE49-F238E27FC236}">
                <a16:creationId xmlns:a16="http://schemas.microsoft.com/office/drawing/2014/main" id="{06265DEF-41CC-4091-B048-2EFFEE28C70D}"/>
              </a:ext>
            </a:extLst>
          </p:cNvPr>
          <p:cNvSpPr>
            <a:spLocks noChangeArrowheads="1"/>
          </p:cNvSpPr>
          <p:nvPr/>
        </p:nvSpPr>
        <p:spPr bwMode="auto">
          <a:xfrm>
            <a:off x="294231" y="2429089"/>
            <a:ext cx="3380506" cy="35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5935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29B4E54-B5DC-44CC-8750-F0016232DA6F}"/>
              </a:ext>
            </a:extLst>
          </p:cNvPr>
          <p:cNvGrpSpPr/>
          <p:nvPr/>
        </p:nvGrpSpPr>
        <p:grpSpPr>
          <a:xfrm rot="19823548">
            <a:off x="10380265" y="-1758946"/>
            <a:ext cx="3136324" cy="8030311"/>
            <a:chOff x="9055676" y="0"/>
            <a:chExt cx="3136324" cy="6858000"/>
          </a:xfrm>
        </p:grpSpPr>
        <p:sp>
          <p:nvSpPr>
            <p:cNvPr id="17" name="Rectangle 16">
              <a:extLst>
                <a:ext uri="{FF2B5EF4-FFF2-40B4-BE49-F238E27FC236}">
                  <a16:creationId xmlns:a16="http://schemas.microsoft.com/office/drawing/2014/main" id="{38B01D01-9D31-4408-9C33-E32A3A55AAD7}"/>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860DFA50-A092-44D5-83FF-FA28ADFDC6B6}"/>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B4EA3C87-86C5-4CE6-BDC5-B569DFE27576}"/>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71BE9BD1-115F-4831-9A0E-BB8E3F188B43}"/>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1F8F9911-E11A-4444-B00A-70509D95FC4E}"/>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9" name="图片 3075" descr="5">
            <a:extLst>
              <a:ext uri="{FF2B5EF4-FFF2-40B4-BE49-F238E27FC236}">
                <a16:creationId xmlns:a16="http://schemas.microsoft.com/office/drawing/2014/main" id="{55C9BC88-E78D-4620-878B-48F06CF10B3A}"/>
              </a:ext>
            </a:extLst>
          </p:cNvPr>
          <p:cNvPicPr>
            <a:picLocks noChangeAspect="1"/>
          </p:cNvPicPr>
          <p:nvPr/>
        </p:nvPicPr>
        <p:blipFill>
          <a:blip r:embed="rId4"/>
          <a:stretch>
            <a:fillRect/>
          </a:stretch>
        </p:blipFill>
        <p:spPr>
          <a:xfrm>
            <a:off x="-436833" y="0"/>
            <a:ext cx="12769846" cy="8316011"/>
          </a:xfrm>
          <a:prstGeom prst="rect">
            <a:avLst/>
          </a:prstGeom>
          <a:noFill/>
          <a:ln w="9525">
            <a:noFill/>
          </a:ln>
        </p:spPr>
      </p:pic>
      <p:sp>
        <p:nvSpPr>
          <p:cNvPr id="3" name="Content Placeholder 2"/>
          <p:cNvSpPr>
            <a:spLocks noGrp="1"/>
          </p:cNvSpPr>
          <p:nvPr>
            <p:ph idx="1"/>
          </p:nvPr>
        </p:nvSpPr>
        <p:spPr>
          <a:xfrm>
            <a:off x="1239413" y="2743199"/>
            <a:ext cx="2428536" cy="3020292"/>
          </a:xfrm>
        </p:spPr>
        <p:txBody>
          <a:bodyPr>
            <a:normAutofit/>
          </a:bodyPr>
          <a:lstStyle/>
          <a:p>
            <a:pPr marL="0" indent="0" algn="just">
              <a:spcBef>
                <a:spcPts val="1200"/>
              </a:spcBef>
              <a:spcAft>
                <a:spcPts val="1200"/>
              </a:spcAft>
              <a:buNone/>
            </a:pPr>
            <a:endParaRPr lang="en-US" sz="2800"/>
          </a:p>
        </p:txBody>
      </p:sp>
      <p:sp>
        <p:nvSpPr>
          <p:cNvPr id="6" name="Content Placeholder 2"/>
          <p:cNvSpPr txBox="1">
            <a:spLocks/>
          </p:cNvSpPr>
          <p:nvPr/>
        </p:nvSpPr>
        <p:spPr>
          <a:xfrm>
            <a:off x="4131325" y="5110423"/>
            <a:ext cx="7568588" cy="302029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just" defTabSz="457200" rtl="0" eaLnBrk="1" fontAlgn="auto" latinLnBrk="0" hangingPunct="1">
              <a:lnSpc>
                <a:spcPct val="100000"/>
              </a:lnSpc>
              <a:spcBef>
                <a:spcPts val="1200"/>
              </a:spcBef>
              <a:spcAft>
                <a:spcPts val="1200"/>
              </a:spcAft>
              <a:buClr>
                <a:srgbClr val="4472C4"/>
              </a:buClr>
              <a:buSzPct val="115000"/>
              <a:buFont typeface="Arial"/>
              <a:buNone/>
              <a:tabLst/>
              <a:defRPr/>
            </a:pPr>
            <a:endParaRPr kumimoji="0" lang="en-US" sz="2800" b="0"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pic>
        <p:nvPicPr>
          <p:cNvPr id="10" name="图片 3077" descr="7">
            <a:extLst>
              <a:ext uri="{FF2B5EF4-FFF2-40B4-BE49-F238E27FC236}">
                <a16:creationId xmlns:a16="http://schemas.microsoft.com/office/drawing/2014/main" id="{22DFC614-42FB-4D6C-8EAA-BF20C501A2F4}"/>
              </a:ext>
            </a:extLst>
          </p:cNvPr>
          <p:cNvPicPr>
            <a:picLocks noChangeAspect="1"/>
          </p:cNvPicPr>
          <p:nvPr/>
        </p:nvPicPr>
        <p:blipFill>
          <a:blip r:embed="rId5"/>
          <a:stretch>
            <a:fillRect/>
          </a:stretch>
        </p:blipFill>
        <p:spPr>
          <a:xfrm>
            <a:off x="9867900" y="184736"/>
            <a:ext cx="1337155" cy="1928226"/>
          </a:xfrm>
          <a:prstGeom prst="rect">
            <a:avLst/>
          </a:prstGeom>
          <a:noFill/>
          <a:ln w="9525">
            <a:noFill/>
          </a:ln>
        </p:spPr>
      </p:pic>
      <p:pic>
        <p:nvPicPr>
          <p:cNvPr id="11" name="图片 3080" descr="9">
            <a:extLst>
              <a:ext uri="{FF2B5EF4-FFF2-40B4-BE49-F238E27FC236}">
                <a16:creationId xmlns:a16="http://schemas.microsoft.com/office/drawing/2014/main" id="{DC6E967C-DA0E-478F-B032-2763818AFF22}"/>
              </a:ext>
            </a:extLst>
          </p:cNvPr>
          <p:cNvPicPr>
            <a:picLocks noChangeAspect="1"/>
          </p:cNvPicPr>
          <p:nvPr/>
        </p:nvPicPr>
        <p:blipFill>
          <a:blip r:embed="rId6"/>
          <a:stretch>
            <a:fillRect/>
          </a:stretch>
        </p:blipFill>
        <p:spPr>
          <a:xfrm>
            <a:off x="3745206" y="2144574"/>
            <a:ext cx="8627305" cy="2275531"/>
          </a:xfrm>
          <a:prstGeom prst="rect">
            <a:avLst/>
          </a:prstGeom>
          <a:noFill/>
          <a:ln w="9525">
            <a:noFill/>
          </a:ln>
        </p:spPr>
      </p:pic>
      <p:pic>
        <p:nvPicPr>
          <p:cNvPr id="12" name="图片 3081" descr="10">
            <a:extLst>
              <a:ext uri="{FF2B5EF4-FFF2-40B4-BE49-F238E27FC236}">
                <a16:creationId xmlns:a16="http://schemas.microsoft.com/office/drawing/2014/main" id="{5926C988-6E2F-462F-A5AA-60EE461A93D5}"/>
              </a:ext>
            </a:extLst>
          </p:cNvPr>
          <p:cNvPicPr>
            <a:picLocks noChangeAspect="1"/>
          </p:cNvPicPr>
          <p:nvPr/>
        </p:nvPicPr>
        <p:blipFill>
          <a:blip r:embed="rId7"/>
          <a:stretch>
            <a:fillRect/>
          </a:stretch>
        </p:blipFill>
        <p:spPr>
          <a:xfrm>
            <a:off x="3891219" y="4605400"/>
            <a:ext cx="8389681" cy="2513857"/>
          </a:xfrm>
          <a:prstGeom prst="rect">
            <a:avLst/>
          </a:prstGeom>
          <a:noFill/>
          <a:ln w="9525">
            <a:noFill/>
          </a:ln>
        </p:spPr>
      </p:pic>
      <p:pic>
        <p:nvPicPr>
          <p:cNvPr id="14" name="图片 33799" descr="1-25">
            <a:extLst>
              <a:ext uri="{FF2B5EF4-FFF2-40B4-BE49-F238E27FC236}">
                <a16:creationId xmlns:a16="http://schemas.microsoft.com/office/drawing/2014/main" id="{DB4D8558-0369-4263-AD27-F23F8EE1FA47}"/>
              </a:ext>
            </a:extLst>
          </p:cNvPr>
          <p:cNvPicPr>
            <a:picLocks noChangeAspect="1"/>
          </p:cNvPicPr>
          <p:nvPr/>
        </p:nvPicPr>
        <p:blipFill>
          <a:blip r:embed="rId8"/>
          <a:stretch>
            <a:fillRect/>
          </a:stretch>
        </p:blipFill>
        <p:spPr>
          <a:xfrm>
            <a:off x="-9658" y="1940675"/>
            <a:ext cx="3985729" cy="3926726"/>
          </a:xfrm>
          <a:prstGeom prst="rect">
            <a:avLst/>
          </a:prstGeom>
          <a:noFill/>
          <a:ln w="9525">
            <a:noFill/>
          </a:ln>
        </p:spPr>
      </p:pic>
      <p:sp>
        <p:nvSpPr>
          <p:cNvPr id="16" name="TextBox 15">
            <a:extLst>
              <a:ext uri="{FF2B5EF4-FFF2-40B4-BE49-F238E27FC236}">
                <a16:creationId xmlns:a16="http://schemas.microsoft.com/office/drawing/2014/main" id="{59F75772-9E9A-4EB2-B6BD-B4F17F9558E9}"/>
              </a:ext>
            </a:extLst>
          </p:cNvPr>
          <p:cNvSpPr txBox="1"/>
          <p:nvPr/>
        </p:nvSpPr>
        <p:spPr>
          <a:xfrm>
            <a:off x="860890" y="2851074"/>
            <a:ext cx="228929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ED7D31"/>
                  </a:solidFill>
                  <a:prstDash val="solid"/>
                </a:ln>
                <a:solidFill>
                  <a:srgbClr val="1EB4BE"/>
                </a:solidFill>
                <a:effectLst/>
                <a:uLnTx/>
                <a:uFillTx/>
                <a:latin typeface="Arial" panose="020B0604020202020204" pitchFamily="34" charset="0"/>
                <a:ea typeface="Roboto" panose="02000000000000000000" pitchFamily="2" charset="0"/>
                <a:cs typeface="Arial" panose="020B0604020202020204" pitchFamily="34" charset="0"/>
              </a:rPr>
              <a:t>NỘI DUNG</a:t>
            </a:r>
            <a:endParaRPr kumimoji="0" lang="vi-VN" sz="5400" b="1" i="0" u="none" strike="noStrike" kern="1200" cap="none" spc="0" normalizeH="0" baseline="0" noProof="0" dirty="0">
              <a:ln w="22225">
                <a:solidFill>
                  <a:srgbClr val="ED7D31"/>
                </a:solidFill>
                <a:prstDash val="solid"/>
              </a:ln>
              <a:solidFill>
                <a:srgbClr val="1EB4BE"/>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6F76D6FC-D5F3-4EEA-97C5-5E82C129E99B}"/>
              </a:ext>
            </a:extLst>
          </p:cNvPr>
          <p:cNvSpPr txBox="1"/>
          <p:nvPr/>
        </p:nvSpPr>
        <p:spPr>
          <a:xfrm>
            <a:off x="6399847" y="2473549"/>
            <a:ext cx="814697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Một</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ví</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dụ</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Kí</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hiệu</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cách</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BA2D7E01-7993-411B-9636-E5FA475D2672}"/>
              </a:ext>
            </a:extLst>
          </p:cNvPr>
          <p:cNvSpPr txBox="1"/>
          <p:nvPr/>
        </p:nvSpPr>
        <p:spPr>
          <a:xfrm>
            <a:off x="6389591" y="5128331"/>
            <a:ext cx="8464455"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3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Phần tử thuộc tập hợp</a:t>
            </a:r>
          </a:p>
          <a:p>
            <a:pPr marL="0" marR="0" lvl="0" indent="0" algn="just"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3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Cách cho một tập hợp</a:t>
            </a:r>
          </a:p>
        </p:txBody>
      </p:sp>
      <p:sp>
        <p:nvSpPr>
          <p:cNvPr id="21" name="TextBox 20">
            <a:extLst>
              <a:ext uri="{FF2B5EF4-FFF2-40B4-BE49-F238E27FC236}">
                <a16:creationId xmlns:a16="http://schemas.microsoft.com/office/drawing/2014/main" id="{817DB191-1116-4E17-BC3C-6236793F523E}"/>
              </a:ext>
            </a:extLst>
          </p:cNvPr>
          <p:cNvSpPr txBox="1"/>
          <p:nvPr/>
        </p:nvSpPr>
        <p:spPr>
          <a:xfrm>
            <a:off x="4347438" y="2355778"/>
            <a:ext cx="20351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TIẾT 1: </a:t>
            </a:r>
          </a:p>
        </p:txBody>
      </p:sp>
      <p:sp>
        <p:nvSpPr>
          <p:cNvPr id="22" name="TextBox 21">
            <a:extLst>
              <a:ext uri="{FF2B5EF4-FFF2-40B4-BE49-F238E27FC236}">
                <a16:creationId xmlns:a16="http://schemas.microsoft.com/office/drawing/2014/main" id="{A731E36E-9C1E-4B73-B0F3-EC7BB57F31EA}"/>
              </a:ext>
            </a:extLst>
          </p:cNvPr>
          <p:cNvSpPr txBox="1"/>
          <p:nvPr/>
        </p:nvSpPr>
        <p:spPr>
          <a:xfrm>
            <a:off x="4317762" y="5010210"/>
            <a:ext cx="20351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TIẾT 2: </a:t>
            </a:r>
          </a:p>
        </p:txBody>
      </p:sp>
    </p:spTree>
    <p:custDataLst>
      <p:tags r:id="rId1"/>
    </p:custDataLst>
    <p:extLst>
      <p:ext uri="{BB962C8B-B14F-4D97-AF65-F5344CB8AC3E}">
        <p14:creationId xmlns:p14="http://schemas.microsoft.com/office/powerpoint/2010/main" val="2320690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93427141-5C90-4792-8B0B-88697B62D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矩形: 圆角 22">
            <a:extLst>
              <a:ext uri="{FF2B5EF4-FFF2-40B4-BE49-F238E27FC236}">
                <a16:creationId xmlns:a16="http://schemas.microsoft.com/office/drawing/2014/main" id="{FCC48B6B-783D-4A4C-B939-3BE88147E071}"/>
              </a:ext>
            </a:extLst>
          </p:cNvPr>
          <p:cNvSpPr/>
          <p:nvPr/>
        </p:nvSpPr>
        <p:spPr>
          <a:xfrm>
            <a:off x="4308930" y="1780176"/>
            <a:ext cx="3877730" cy="1047082"/>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spc="600" dirty="0">
                <a:solidFill>
                  <a:schemeClr val="bg1"/>
                </a:solidFill>
                <a:latin typeface="微软雅黑" panose="020B0503020204020204" pitchFamily="34" charset="-122"/>
                <a:ea typeface="微软雅黑" panose="020B0503020204020204" pitchFamily="34" charset="-122"/>
              </a:rPr>
              <a:t>1</a:t>
            </a:r>
            <a:endParaRPr lang="zh-CN" altLang="en-US" sz="4400" b="1" spc="600" dirty="0">
              <a:solidFill>
                <a:schemeClr val="bg1"/>
              </a:solidFill>
              <a:latin typeface="微软雅黑" panose="020B0503020204020204" pitchFamily="34" charset="-122"/>
              <a:ea typeface="微软雅黑" panose="020B0503020204020204" pitchFamily="34" charset="-122"/>
            </a:endParaRPr>
          </a:p>
        </p:txBody>
      </p:sp>
      <p:sp>
        <p:nvSpPr>
          <p:cNvPr id="24" name="矩形 23">
            <a:extLst>
              <a:ext uri="{FF2B5EF4-FFF2-40B4-BE49-F238E27FC236}">
                <a16:creationId xmlns:a16="http://schemas.microsoft.com/office/drawing/2014/main" id="{8551E64C-12C3-402F-9699-FB2A19A79392}"/>
              </a:ext>
            </a:extLst>
          </p:cNvPr>
          <p:cNvSpPr/>
          <p:nvPr/>
        </p:nvSpPr>
        <p:spPr>
          <a:xfrm>
            <a:off x="2686226" y="3050599"/>
            <a:ext cx="7114447" cy="707886"/>
          </a:xfrm>
          <a:prstGeom prst="rect">
            <a:avLst/>
          </a:prstGeom>
        </p:spPr>
        <p:txBody>
          <a:bodyPr wrap="none">
            <a:spAutoFit/>
          </a:bodyPr>
          <a:lstStyle/>
          <a:p>
            <a:r>
              <a:rPr kumimoji="1" lang="en-US" altLang="zh-CN" sz="40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Một</a:t>
            </a:r>
            <a:r>
              <a:rPr kumimoji="1" lang="en-US" altLang="zh-CN" sz="4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0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số</a:t>
            </a:r>
            <a:r>
              <a:rPr kumimoji="1" lang="en-US" altLang="zh-CN" sz="4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0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ví</a:t>
            </a:r>
            <a:r>
              <a:rPr kumimoji="1" lang="en-US" altLang="zh-CN" sz="4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0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dụ</a:t>
            </a:r>
            <a:r>
              <a:rPr kumimoji="1" lang="en-US" altLang="zh-CN" sz="4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0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về</a:t>
            </a:r>
            <a:r>
              <a:rPr kumimoji="1" lang="en-US" altLang="zh-CN" sz="4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0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tập</a:t>
            </a:r>
            <a:r>
              <a:rPr kumimoji="1" lang="en-US" altLang="zh-CN" sz="4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4000" b="1" spc="6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hợp</a:t>
            </a:r>
            <a:endParaRPr kumimoji="1" lang="zh-CN" altLang="en-US" sz="4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21371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750"/>
                                        <p:tgtEl>
                                          <p:spTgt spid="2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ppt_x"/>
                                          </p:val>
                                        </p:tav>
                                        <p:tav tm="100000">
                                          <p:val>
                                            <p:strVal val="#ppt_x"/>
                                          </p:val>
                                        </p:tav>
                                      </p:tavLst>
                                    </p:anim>
                                    <p:anim calcmode="lin" valueType="num">
                                      <p:cBhvr additive="base">
                                        <p:cTn id="12" dur="75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animEffect transition="in" filter="fade">
                                      <p:cBhvr>
                                        <p:cTn id="16" dur="750"/>
                                        <p:tgtEl>
                                          <p:spTgt spid="24">
                                            <p:txEl>
                                              <p:pRg st="0" end="0"/>
                                            </p:txEl>
                                          </p:spTgt>
                                        </p:tgtEl>
                                      </p:cBhvr>
                                    </p:animEffect>
                                    <p:anim calcmode="lin" valueType="num">
                                      <p:cBhvr>
                                        <p:cTn id="17"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NKNOELEADERBOARD" val="1970314957"/>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5.000"/>
  <p:tag name="TIMING" val="|0.001|0.5|0.5|0.5|0.5"/>
  <p:tag name="ISPRING_CUSTOM_TIMING_USED" val="1"/>
  <p:tag name="ISPRING_SLIDE_ID_2" val="{C0D9FC5E-07D6-4A9B-A8A1-ED7C8DA780AB}"/>
</p:tagLst>
</file>

<file path=ppt/tags/tag2.xml><?xml version="1.0" encoding="utf-8"?>
<p:tagLst xmlns:a="http://schemas.openxmlformats.org/drawingml/2006/main" xmlns:r="http://schemas.openxmlformats.org/officeDocument/2006/relationships" xmlns:p="http://schemas.openxmlformats.org/presentationml/2006/main">
  <p:tag name="GENSWF_SLIDE_TITLE" val="Giới thiệu"/>
  <p:tag name="ISPRING_SLIDE_INDENT_LEVEL" val="0"/>
  <p:tag name="GENSWF_ADVANCE_TIME" val="5.000"/>
  <p:tag name="ISPRING_CUSTOM_TIMING_USED" val="1"/>
  <p:tag name="ISPRING_SLIDE_ID_2" val="{C1214301-CF60-4E87-966F-5ADEF5494752}"/>
</p:tagLst>
</file>

<file path=ppt/tags/tag3.xml><?xml version="1.0" encoding="utf-8"?>
<p:tagLst xmlns:a="http://schemas.openxmlformats.org/drawingml/2006/main" xmlns:r="http://schemas.openxmlformats.org/officeDocument/2006/relationships" xmlns:p="http://schemas.openxmlformats.org/presentationml/2006/main">
  <p:tag name="GENSWF_SLIDE_TITLE" val="Giới thiệu"/>
  <p:tag name="ISPRING_SLIDE_INDENT_LEVEL" val="0"/>
  <p:tag name="GENSWF_ADVANCE_TIME" val="5.000"/>
  <p:tag name="TIMING" val="|0.001"/>
  <p:tag name="ISPRING_CUSTOM_TIMING_USED" val="1"/>
  <p:tag name="ISPRING_SLIDE_ID_2" val="{7C139BDC-281F-42DB-A44E-B68CE2FD345A}"/>
</p:tagLst>
</file>

<file path=ppt/tags/tag4.xml><?xml version="1.0" encoding="utf-8"?>
<p:tagLst xmlns:a="http://schemas.openxmlformats.org/drawingml/2006/main" xmlns:r="http://schemas.openxmlformats.org/officeDocument/2006/relationships" xmlns:p="http://schemas.openxmlformats.org/presentationml/2006/main">
  <p:tag name="GENSWF_SLIDE_TITLE" val="Giới thiệu"/>
  <p:tag name="ISPRING_SLIDE_INDENT_LEVEL" val="0"/>
  <p:tag name="GENSWF_ADVANCE_TIME" val="5.000"/>
  <p:tag name="ISPRING_CUSTOM_TIMING_USED" val="1"/>
  <p:tag name="ISPRING_SLIDE_ID_2" val="{E504E31E-9164-4FFB-B1E3-607B8844F57F}"/>
</p:tagLst>
</file>

<file path=ppt/tags/tag5.xml><?xml version="1.0" encoding="utf-8"?>
<p:tagLst xmlns:a="http://schemas.openxmlformats.org/drawingml/2006/main" xmlns:r="http://schemas.openxmlformats.org/officeDocument/2006/relationships" xmlns:p="http://schemas.openxmlformats.org/presentationml/2006/main">
  <p:tag name="GENSWF_SLIDE_TITLE" val="Giới thiệu"/>
  <p:tag name="ISPRING_SLIDE_INDENT_LEVEL" val="0"/>
  <p:tag name="GENSWF_ADVANCE_TIME" val="5.000"/>
  <p:tag name="TIMING" val="|0.5"/>
  <p:tag name="ISPRING_CUSTOM_TIMING_USED" val="1"/>
  <p:tag name="ISPRING_SLIDE_ID_2" val="{D5522B3F-D797-414E-A052-3C33EFACA1E2}"/>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GENSWF_ADVANCE_TIME" val="5.000"/>
  <p:tag name="TIMING" val="|0.001|0.5"/>
  <p:tag name="ISPRING_CUSTOM_TIMING_USED" val="1"/>
  <p:tag name="ISPRING_SLIDE_ID_2" val="{0DE09F3A-9847-4939-AE97-E7DF524D53EA}"/>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2638</TotalTime>
  <Words>1298</Words>
  <Application>Microsoft Office PowerPoint</Application>
  <PresentationFormat>Widescreen</PresentationFormat>
  <Paragraphs>214</Paragraphs>
  <Slides>31</Slides>
  <Notes>17</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8" baseType="lpstr">
      <vt:lpstr>等线</vt:lpstr>
      <vt:lpstr>等线 Light</vt:lpstr>
      <vt:lpstr>微软雅黑</vt:lpstr>
      <vt:lpstr>宋体</vt:lpstr>
      <vt:lpstr>Arial</vt:lpstr>
      <vt:lpstr>Calibri</vt:lpstr>
      <vt:lpstr>Century Gothic</vt:lpstr>
      <vt:lpstr>Futura-Condensed-Normal</vt:lpstr>
      <vt:lpstr>Roboto</vt:lpstr>
      <vt:lpstr>Tahoma</vt:lpstr>
      <vt:lpstr>Times New Roman</vt:lpstr>
      <vt:lpstr>Wingdings</vt:lpstr>
      <vt:lpstr>方正兰亭细黑_GBK</vt:lpstr>
      <vt:lpstr>方正喵呜体</vt:lpstr>
      <vt:lpstr>千图网拥有20W+精美PPT模板 更多PPT模板下载至：www.58pic.com/office/ppt​​</vt:lpstr>
      <vt:lpstr>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Administrator</cp:lastModifiedBy>
  <cp:revision>255</cp:revision>
  <dcterms:created xsi:type="dcterms:W3CDTF">2018-02-23T07:21:57Z</dcterms:created>
  <dcterms:modified xsi:type="dcterms:W3CDTF">2022-09-05T17:26:10Z</dcterms:modified>
</cp:coreProperties>
</file>